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1"/>
  </p:notesMasterIdLst>
  <p:sldIdLst>
    <p:sldId id="256" r:id="rId2"/>
    <p:sldId id="276" r:id="rId3"/>
    <p:sldId id="277" r:id="rId4"/>
    <p:sldId id="278" r:id="rId5"/>
    <p:sldId id="279" r:id="rId6"/>
    <p:sldId id="280" r:id="rId7"/>
    <p:sldId id="282" r:id="rId8"/>
    <p:sldId id="281" r:id="rId9"/>
    <p:sldId id="28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8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2466"/>
    <p:restoredTop sz="96327"/>
  </p:normalViewPr>
  <p:slideViewPr>
    <p:cSldViewPr snapToGrid="0">
      <p:cViewPr varScale="1">
        <p:scale>
          <a:sx n="72" d="100"/>
          <a:sy n="72" d="100"/>
        </p:scale>
        <p:origin x="43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77CDDA-C454-4E6B-9109-F529B7141F34}" type="doc">
      <dgm:prSet loTypeId="urn:microsoft.com/office/officeart/2008/layout/VerticalCircle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4FA0215E-FB82-48AD-99F5-4BCD32B7661B}">
      <dgm:prSet phldrT="[Texto]"/>
      <dgm:spPr/>
      <dgm:t>
        <a:bodyPr/>
        <a:lstStyle/>
        <a:p>
          <a:r>
            <a:rPr lang="es-ES" b="0" i="0" dirty="0">
              <a:latin typeface="Indivisa Text Sans" pitchFamily="2" charset="77"/>
            </a:rPr>
            <a:t>Comunicación</a:t>
          </a:r>
        </a:p>
      </dgm:t>
    </dgm:pt>
    <dgm:pt modelId="{4ABDE540-62D6-4558-8071-C007034F1F3C}" type="parTrans" cxnId="{9BA8E897-14E7-4676-BC84-59BD62A9D819}">
      <dgm:prSet/>
      <dgm:spPr/>
      <dgm:t>
        <a:bodyPr/>
        <a:lstStyle/>
        <a:p>
          <a:endParaRPr lang="es-ES"/>
        </a:p>
      </dgm:t>
    </dgm:pt>
    <dgm:pt modelId="{83DA6280-61C0-4AC7-A45A-59B110C8D45E}" type="sibTrans" cxnId="{9BA8E897-14E7-4676-BC84-59BD62A9D819}">
      <dgm:prSet/>
      <dgm:spPr/>
      <dgm:t>
        <a:bodyPr/>
        <a:lstStyle/>
        <a:p>
          <a:endParaRPr lang="es-ES"/>
        </a:p>
      </dgm:t>
    </dgm:pt>
    <dgm:pt modelId="{8A9EE520-382F-48C6-93B3-F6FD306968B4}">
      <dgm:prSet phldrT="[Texto]"/>
      <dgm:spPr/>
      <dgm:t>
        <a:bodyPr/>
        <a:lstStyle/>
        <a:p>
          <a:r>
            <a:rPr lang="es-ES" b="0" i="0" dirty="0">
              <a:latin typeface="Indivisa Text Sans" pitchFamily="2" charset="77"/>
            </a:rPr>
            <a:t>Relaciones Públicas </a:t>
          </a:r>
        </a:p>
      </dgm:t>
    </dgm:pt>
    <dgm:pt modelId="{9B207A6F-7EC2-4B18-BBE0-7C4A39620498}" type="parTrans" cxnId="{DA49491D-52EF-49C9-B8DC-428F508F4ED6}">
      <dgm:prSet/>
      <dgm:spPr/>
      <dgm:t>
        <a:bodyPr/>
        <a:lstStyle/>
        <a:p>
          <a:endParaRPr lang="es-ES"/>
        </a:p>
      </dgm:t>
    </dgm:pt>
    <dgm:pt modelId="{CE4BAD45-34EA-42EA-81FC-DB1163BB2957}" type="sibTrans" cxnId="{DA49491D-52EF-49C9-B8DC-428F508F4ED6}">
      <dgm:prSet/>
      <dgm:spPr/>
      <dgm:t>
        <a:bodyPr/>
        <a:lstStyle/>
        <a:p>
          <a:endParaRPr lang="es-ES"/>
        </a:p>
      </dgm:t>
    </dgm:pt>
    <dgm:pt modelId="{B2C46C43-3C8B-41D2-9D82-9C10A920809F}">
      <dgm:prSet phldrT="[Texto]"/>
      <dgm:spPr/>
      <dgm:t>
        <a:bodyPr/>
        <a:lstStyle/>
        <a:p>
          <a:r>
            <a:rPr lang="es-ES" b="0" i="0" dirty="0">
              <a:latin typeface="Indivisa Text Sans" pitchFamily="2" charset="77"/>
            </a:rPr>
            <a:t>Derecho</a:t>
          </a:r>
        </a:p>
      </dgm:t>
    </dgm:pt>
    <dgm:pt modelId="{2181ECD7-0C38-49D2-9CDC-802876929650}" type="parTrans" cxnId="{875C3A25-28E6-4840-8719-4941822CAE22}">
      <dgm:prSet/>
      <dgm:spPr/>
      <dgm:t>
        <a:bodyPr/>
        <a:lstStyle/>
        <a:p>
          <a:endParaRPr lang="es-ES"/>
        </a:p>
      </dgm:t>
    </dgm:pt>
    <dgm:pt modelId="{8998FEBB-0EE8-41A8-AFDD-ECA72D3C6226}" type="sibTrans" cxnId="{875C3A25-28E6-4840-8719-4941822CAE22}">
      <dgm:prSet/>
      <dgm:spPr/>
      <dgm:t>
        <a:bodyPr/>
        <a:lstStyle/>
        <a:p>
          <a:endParaRPr lang="es-ES"/>
        </a:p>
      </dgm:t>
    </dgm:pt>
    <dgm:pt modelId="{6FDAF1A1-F0E6-4801-93C8-E9841BE15FEC}">
      <dgm:prSet phldrT="[Texto]"/>
      <dgm:spPr/>
      <dgm:t>
        <a:bodyPr/>
        <a:lstStyle/>
        <a:p>
          <a:r>
            <a:rPr lang="es-ES" b="0" i="0" dirty="0">
              <a:latin typeface="Indivisa Text Sans" pitchFamily="2" charset="77"/>
            </a:rPr>
            <a:t>Administración </a:t>
          </a:r>
        </a:p>
      </dgm:t>
    </dgm:pt>
    <dgm:pt modelId="{A01A3E8A-2A14-444F-82E8-5CD77C3F71AE}" type="parTrans" cxnId="{3D418F7B-4D9B-43A4-BFA6-ABDE3CFB6DED}">
      <dgm:prSet/>
      <dgm:spPr/>
      <dgm:t>
        <a:bodyPr/>
        <a:lstStyle/>
        <a:p>
          <a:endParaRPr lang="es-ES"/>
        </a:p>
      </dgm:t>
    </dgm:pt>
    <dgm:pt modelId="{2DF78AE6-39A1-4712-887B-4EDE8BE64A16}" type="sibTrans" cxnId="{3D418F7B-4D9B-43A4-BFA6-ABDE3CFB6DED}">
      <dgm:prSet/>
      <dgm:spPr/>
      <dgm:t>
        <a:bodyPr/>
        <a:lstStyle/>
        <a:p>
          <a:endParaRPr lang="es-ES"/>
        </a:p>
      </dgm:t>
    </dgm:pt>
    <dgm:pt modelId="{F29B45B2-E6EE-4C0E-B247-352FC6B2FB8D}">
      <dgm:prSet phldrT="[Texto]"/>
      <dgm:spPr/>
      <dgm:t>
        <a:bodyPr/>
        <a:lstStyle/>
        <a:p>
          <a:r>
            <a:rPr lang="es-ES" b="0" i="0" dirty="0">
              <a:latin typeface="Indivisa Text Sans" pitchFamily="2" charset="77"/>
            </a:rPr>
            <a:t>Desarrollo Sustentable </a:t>
          </a:r>
        </a:p>
      </dgm:t>
    </dgm:pt>
    <dgm:pt modelId="{75B5D309-82BB-4083-9058-FB058B294756}" type="parTrans" cxnId="{E2356847-82DC-43F9-8DE2-01DC55A95088}">
      <dgm:prSet/>
      <dgm:spPr/>
      <dgm:t>
        <a:bodyPr/>
        <a:lstStyle/>
        <a:p>
          <a:endParaRPr lang="es-ES"/>
        </a:p>
      </dgm:t>
    </dgm:pt>
    <dgm:pt modelId="{A9383EBF-2E00-46A7-AE86-D991E3D93B62}" type="sibTrans" cxnId="{E2356847-82DC-43F9-8DE2-01DC55A95088}">
      <dgm:prSet/>
      <dgm:spPr/>
      <dgm:t>
        <a:bodyPr/>
        <a:lstStyle/>
        <a:p>
          <a:endParaRPr lang="es-ES"/>
        </a:p>
      </dgm:t>
    </dgm:pt>
    <dgm:pt modelId="{F719111E-6111-4041-8FCF-E14565B2CC84}">
      <dgm:prSet phldrT="[Texto]"/>
      <dgm:spPr/>
      <dgm:t>
        <a:bodyPr/>
        <a:lstStyle/>
        <a:p>
          <a:r>
            <a:rPr lang="es-ES" b="0" i="0" dirty="0">
              <a:latin typeface="Indivisa Text Sans" pitchFamily="2" charset="77"/>
            </a:rPr>
            <a:t>Desarrollo Urbano </a:t>
          </a:r>
        </a:p>
      </dgm:t>
    </dgm:pt>
    <dgm:pt modelId="{8F6C004E-351E-4F2B-A03F-A045E49C07DE}" type="parTrans" cxnId="{47625191-F6CA-4EDD-BF4D-2653C6D011F3}">
      <dgm:prSet/>
      <dgm:spPr/>
      <dgm:t>
        <a:bodyPr/>
        <a:lstStyle/>
        <a:p>
          <a:endParaRPr lang="es-ES"/>
        </a:p>
      </dgm:t>
    </dgm:pt>
    <dgm:pt modelId="{064D1064-AB1D-4059-B0FC-4CADEA45E30B}" type="sibTrans" cxnId="{47625191-F6CA-4EDD-BF4D-2653C6D011F3}">
      <dgm:prSet/>
      <dgm:spPr/>
      <dgm:t>
        <a:bodyPr/>
        <a:lstStyle/>
        <a:p>
          <a:endParaRPr lang="es-ES"/>
        </a:p>
      </dgm:t>
    </dgm:pt>
    <dgm:pt modelId="{C3660C8E-D926-46D4-8A79-2697EE95CB2B}">
      <dgm:prSet phldrT="[Texto]"/>
      <dgm:spPr/>
      <dgm:t>
        <a:bodyPr/>
        <a:lstStyle/>
        <a:p>
          <a:r>
            <a:rPr lang="es-ES" b="0" i="0" dirty="0">
              <a:latin typeface="Indivisa Text Sans" pitchFamily="2" charset="77"/>
            </a:rPr>
            <a:t>Diseño</a:t>
          </a:r>
        </a:p>
      </dgm:t>
    </dgm:pt>
    <dgm:pt modelId="{2DC5D21E-0187-4279-A50E-76867D7B252A}" type="parTrans" cxnId="{AC05B880-CB66-4D74-9BDA-A2295AAF90F1}">
      <dgm:prSet/>
      <dgm:spPr/>
      <dgm:t>
        <a:bodyPr/>
        <a:lstStyle/>
        <a:p>
          <a:endParaRPr lang="es-ES"/>
        </a:p>
      </dgm:t>
    </dgm:pt>
    <dgm:pt modelId="{BF959FFB-9367-4111-A626-83FD5E9F4534}" type="sibTrans" cxnId="{AC05B880-CB66-4D74-9BDA-A2295AAF90F1}">
      <dgm:prSet/>
      <dgm:spPr/>
      <dgm:t>
        <a:bodyPr/>
        <a:lstStyle/>
        <a:p>
          <a:endParaRPr lang="es-ES"/>
        </a:p>
      </dgm:t>
    </dgm:pt>
    <dgm:pt modelId="{2A9784FF-55D6-4403-9CA3-33A68FB5DA92}">
      <dgm:prSet phldrT="[Texto]"/>
      <dgm:spPr/>
      <dgm:t>
        <a:bodyPr/>
        <a:lstStyle/>
        <a:p>
          <a:r>
            <a:rPr lang="es-ES" b="0" i="0" dirty="0">
              <a:latin typeface="Indivisa Text Sans" pitchFamily="2" charset="77"/>
            </a:rPr>
            <a:t>Mercadotecnia </a:t>
          </a:r>
        </a:p>
      </dgm:t>
    </dgm:pt>
    <dgm:pt modelId="{1F39975A-29B5-4F87-841D-09F393E77DA2}" type="parTrans" cxnId="{5FCD6A63-6596-47CA-ACF0-3D7096453944}">
      <dgm:prSet/>
      <dgm:spPr/>
      <dgm:t>
        <a:bodyPr/>
        <a:lstStyle/>
        <a:p>
          <a:endParaRPr lang="es-ES"/>
        </a:p>
      </dgm:t>
    </dgm:pt>
    <dgm:pt modelId="{A937495D-6285-4754-A211-49F17A614539}" type="sibTrans" cxnId="{5FCD6A63-6596-47CA-ACF0-3D7096453944}">
      <dgm:prSet/>
      <dgm:spPr/>
      <dgm:t>
        <a:bodyPr/>
        <a:lstStyle/>
        <a:p>
          <a:endParaRPr lang="es-ES"/>
        </a:p>
      </dgm:t>
    </dgm:pt>
    <dgm:pt modelId="{82F91EBE-66E3-4CA2-B85C-CA32AF7B8506}" type="pres">
      <dgm:prSet presAssocID="{8A77CDDA-C454-4E6B-9109-F529B7141F34}" presName="Name0" presStyleCnt="0">
        <dgm:presLayoutVars>
          <dgm:dir/>
        </dgm:presLayoutVars>
      </dgm:prSet>
      <dgm:spPr/>
    </dgm:pt>
    <dgm:pt modelId="{919BD4ED-C5E3-425C-80DA-D5A17C933A7B}" type="pres">
      <dgm:prSet presAssocID="{4FA0215E-FB82-48AD-99F5-4BCD32B7661B}" presName="noChildren" presStyleCnt="0"/>
      <dgm:spPr/>
    </dgm:pt>
    <dgm:pt modelId="{76CD3966-0854-4341-AD14-4363F4207231}" type="pres">
      <dgm:prSet presAssocID="{4FA0215E-FB82-48AD-99F5-4BCD32B7661B}" presName="gap" presStyleCnt="0"/>
      <dgm:spPr/>
    </dgm:pt>
    <dgm:pt modelId="{C9BA9FD1-1763-4828-9A0C-F3C6B24E7CE9}" type="pres">
      <dgm:prSet presAssocID="{4FA0215E-FB82-48AD-99F5-4BCD32B7661B}" presName="medCircle2" presStyleLbl="vennNode1" presStyleIdx="0" presStyleCnt="8"/>
      <dgm:spPr/>
    </dgm:pt>
    <dgm:pt modelId="{6723D5DF-743A-46A1-B89F-BC737809B1CB}" type="pres">
      <dgm:prSet presAssocID="{4FA0215E-FB82-48AD-99F5-4BCD32B7661B}" presName="txLvlOnly1" presStyleLbl="revTx" presStyleIdx="0" presStyleCnt="8"/>
      <dgm:spPr/>
    </dgm:pt>
    <dgm:pt modelId="{021E66C6-1975-4BF9-818B-4F1302958614}" type="pres">
      <dgm:prSet presAssocID="{8A9EE520-382F-48C6-93B3-F6FD306968B4}" presName="noChildren" presStyleCnt="0"/>
      <dgm:spPr/>
    </dgm:pt>
    <dgm:pt modelId="{BD2B0C3C-43B8-44A7-9AE0-3D1B6E780B27}" type="pres">
      <dgm:prSet presAssocID="{8A9EE520-382F-48C6-93B3-F6FD306968B4}" presName="gap" presStyleCnt="0"/>
      <dgm:spPr/>
    </dgm:pt>
    <dgm:pt modelId="{85EA6A5F-ADB9-45B7-861E-44A9AB54903C}" type="pres">
      <dgm:prSet presAssocID="{8A9EE520-382F-48C6-93B3-F6FD306968B4}" presName="medCircle2" presStyleLbl="vennNode1" presStyleIdx="1" presStyleCnt="8"/>
      <dgm:spPr/>
    </dgm:pt>
    <dgm:pt modelId="{14432164-D7AB-44F2-9AB5-54D353644FAF}" type="pres">
      <dgm:prSet presAssocID="{8A9EE520-382F-48C6-93B3-F6FD306968B4}" presName="txLvlOnly1" presStyleLbl="revTx" presStyleIdx="1" presStyleCnt="8"/>
      <dgm:spPr/>
    </dgm:pt>
    <dgm:pt modelId="{5C034284-739F-44E7-BFC7-8D8F8BA06CB4}" type="pres">
      <dgm:prSet presAssocID="{B2C46C43-3C8B-41D2-9D82-9C10A920809F}" presName="noChildren" presStyleCnt="0"/>
      <dgm:spPr/>
    </dgm:pt>
    <dgm:pt modelId="{CA90E47A-EB40-4BDE-A8BD-59BFA9205CE8}" type="pres">
      <dgm:prSet presAssocID="{B2C46C43-3C8B-41D2-9D82-9C10A920809F}" presName="gap" presStyleCnt="0"/>
      <dgm:spPr/>
    </dgm:pt>
    <dgm:pt modelId="{ECBA6B15-D2D9-40BA-9BE1-6BD14D2507CB}" type="pres">
      <dgm:prSet presAssocID="{B2C46C43-3C8B-41D2-9D82-9C10A920809F}" presName="medCircle2" presStyleLbl="vennNode1" presStyleIdx="2" presStyleCnt="8"/>
      <dgm:spPr/>
    </dgm:pt>
    <dgm:pt modelId="{76014A94-7A80-4368-A8B3-E3807C5E0D2E}" type="pres">
      <dgm:prSet presAssocID="{B2C46C43-3C8B-41D2-9D82-9C10A920809F}" presName="txLvlOnly1" presStyleLbl="revTx" presStyleIdx="2" presStyleCnt="8"/>
      <dgm:spPr/>
    </dgm:pt>
    <dgm:pt modelId="{5D48E054-4227-4109-B305-4E16EF239AB0}" type="pres">
      <dgm:prSet presAssocID="{6FDAF1A1-F0E6-4801-93C8-E9841BE15FEC}" presName="noChildren" presStyleCnt="0"/>
      <dgm:spPr/>
    </dgm:pt>
    <dgm:pt modelId="{6A5C5994-C24F-4359-93C0-F2BB96183604}" type="pres">
      <dgm:prSet presAssocID="{6FDAF1A1-F0E6-4801-93C8-E9841BE15FEC}" presName="gap" presStyleCnt="0"/>
      <dgm:spPr/>
    </dgm:pt>
    <dgm:pt modelId="{8E10ED44-CB0F-4F1E-9CBC-2A21B59A3276}" type="pres">
      <dgm:prSet presAssocID="{6FDAF1A1-F0E6-4801-93C8-E9841BE15FEC}" presName="medCircle2" presStyleLbl="vennNode1" presStyleIdx="3" presStyleCnt="8"/>
      <dgm:spPr/>
    </dgm:pt>
    <dgm:pt modelId="{77BBD448-F504-48E8-BB7B-D798C5ADD51B}" type="pres">
      <dgm:prSet presAssocID="{6FDAF1A1-F0E6-4801-93C8-E9841BE15FEC}" presName="txLvlOnly1" presStyleLbl="revTx" presStyleIdx="3" presStyleCnt="8"/>
      <dgm:spPr/>
    </dgm:pt>
    <dgm:pt modelId="{B2266A10-389D-44C6-A8CA-E768C0F2902C}" type="pres">
      <dgm:prSet presAssocID="{F29B45B2-E6EE-4C0E-B247-352FC6B2FB8D}" presName="noChildren" presStyleCnt="0"/>
      <dgm:spPr/>
    </dgm:pt>
    <dgm:pt modelId="{4D1BA282-5C95-47BA-8FB9-D5B2B5E2C4AD}" type="pres">
      <dgm:prSet presAssocID="{F29B45B2-E6EE-4C0E-B247-352FC6B2FB8D}" presName="gap" presStyleCnt="0"/>
      <dgm:spPr/>
    </dgm:pt>
    <dgm:pt modelId="{BDD642BB-1E3E-4EBE-909F-A8D14975C9F0}" type="pres">
      <dgm:prSet presAssocID="{F29B45B2-E6EE-4C0E-B247-352FC6B2FB8D}" presName="medCircle2" presStyleLbl="vennNode1" presStyleIdx="4" presStyleCnt="8"/>
      <dgm:spPr/>
    </dgm:pt>
    <dgm:pt modelId="{7B2CB6B1-BEB3-480C-9ED8-C37CC8D4BD74}" type="pres">
      <dgm:prSet presAssocID="{F29B45B2-E6EE-4C0E-B247-352FC6B2FB8D}" presName="txLvlOnly1" presStyleLbl="revTx" presStyleIdx="4" presStyleCnt="8"/>
      <dgm:spPr/>
    </dgm:pt>
    <dgm:pt modelId="{E99060AB-8FDB-4D6E-A448-5CE1E2FB30C5}" type="pres">
      <dgm:prSet presAssocID="{F719111E-6111-4041-8FCF-E14565B2CC84}" presName="noChildren" presStyleCnt="0"/>
      <dgm:spPr/>
    </dgm:pt>
    <dgm:pt modelId="{0B7C99EA-314E-4080-9976-6BF31D0DCF74}" type="pres">
      <dgm:prSet presAssocID="{F719111E-6111-4041-8FCF-E14565B2CC84}" presName="gap" presStyleCnt="0"/>
      <dgm:spPr/>
    </dgm:pt>
    <dgm:pt modelId="{65F54198-1B3C-46E5-A081-9CF7A33EAEE3}" type="pres">
      <dgm:prSet presAssocID="{F719111E-6111-4041-8FCF-E14565B2CC84}" presName="medCircle2" presStyleLbl="vennNode1" presStyleIdx="5" presStyleCnt="8"/>
      <dgm:spPr/>
    </dgm:pt>
    <dgm:pt modelId="{FC75CD2F-3D80-476F-B1AB-902BBCA0CD16}" type="pres">
      <dgm:prSet presAssocID="{F719111E-6111-4041-8FCF-E14565B2CC84}" presName="txLvlOnly1" presStyleLbl="revTx" presStyleIdx="5" presStyleCnt="8"/>
      <dgm:spPr/>
    </dgm:pt>
    <dgm:pt modelId="{6C7B0C84-1F95-43EE-9E16-FA4FDD7C33B6}" type="pres">
      <dgm:prSet presAssocID="{C3660C8E-D926-46D4-8A79-2697EE95CB2B}" presName="noChildren" presStyleCnt="0"/>
      <dgm:spPr/>
    </dgm:pt>
    <dgm:pt modelId="{647BA21F-FE80-481C-84AD-A22A832D0020}" type="pres">
      <dgm:prSet presAssocID="{C3660C8E-D926-46D4-8A79-2697EE95CB2B}" presName="gap" presStyleCnt="0"/>
      <dgm:spPr/>
    </dgm:pt>
    <dgm:pt modelId="{39A279C3-19A4-40DD-AE7F-FC53EB846656}" type="pres">
      <dgm:prSet presAssocID="{C3660C8E-D926-46D4-8A79-2697EE95CB2B}" presName="medCircle2" presStyleLbl="vennNode1" presStyleIdx="6" presStyleCnt="8"/>
      <dgm:spPr/>
    </dgm:pt>
    <dgm:pt modelId="{846CE6D5-77E0-4B2E-8302-708A3681F42D}" type="pres">
      <dgm:prSet presAssocID="{C3660C8E-D926-46D4-8A79-2697EE95CB2B}" presName="txLvlOnly1" presStyleLbl="revTx" presStyleIdx="6" presStyleCnt="8"/>
      <dgm:spPr/>
    </dgm:pt>
    <dgm:pt modelId="{79C74ABD-5410-4693-8C4E-30DD56195448}" type="pres">
      <dgm:prSet presAssocID="{2A9784FF-55D6-4403-9CA3-33A68FB5DA92}" presName="noChildren" presStyleCnt="0"/>
      <dgm:spPr/>
    </dgm:pt>
    <dgm:pt modelId="{7052BC22-988D-48D9-A167-B6C30ECD92B5}" type="pres">
      <dgm:prSet presAssocID="{2A9784FF-55D6-4403-9CA3-33A68FB5DA92}" presName="gap" presStyleCnt="0"/>
      <dgm:spPr/>
    </dgm:pt>
    <dgm:pt modelId="{11D0046D-37F6-4CC9-99D9-A7B92807566B}" type="pres">
      <dgm:prSet presAssocID="{2A9784FF-55D6-4403-9CA3-33A68FB5DA92}" presName="medCircle2" presStyleLbl="vennNode1" presStyleIdx="7" presStyleCnt="8"/>
      <dgm:spPr/>
    </dgm:pt>
    <dgm:pt modelId="{7EDE6DA2-31EA-4413-9C47-726C951DB950}" type="pres">
      <dgm:prSet presAssocID="{2A9784FF-55D6-4403-9CA3-33A68FB5DA92}" presName="txLvlOnly1" presStyleLbl="revTx" presStyleIdx="7" presStyleCnt="8"/>
      <dgm:spPr/>
    </dgm:pt>
  </dgm:ptLst>
  <dgm:cxnLst>
    <dgm:cxn modelId="{DA49491D-52EF-49C9-B8DC-428F508F4ED6}" srcId="{8A77CDDA-C454-4E6B-9109-F529B7141F34}" destId="{8A9EE520-382F-48C6-93B3-F6FD306968B4}" srcOrd="1" destOrd="0" parTransId="{9B207A6F-7EC2-4B18-BBE0-7C4A39620498}" sibTransId="{CE4BAD45-34EA-42EA-81FC-DB1163BB2957}"/>
    <dgm:cxn modelId="{875C3A25-28E6-4840-8719-4941822CAE22}" srcId="{8A77CDDA-C454-4E6B-9109-F529B7141F34}" destId="{B2C46C43-3C8B-41D2-9D82-9C10A920809F}" srcOrd="2" destOrd="0" parTransId="{2181ECD7-0C38-49D2-9CDC-802876929650}" sibTransId="{8998FEBB-0EE8-41A8-AFDD-ECA72D3C6226}"/>
    <dgm:cxn modelId="{39165634-137F-41DE-8845-693EB617D839}" type="presOf" srcId="{F29B45B2-E6EE-4C0E-B247-352FC6B2FB8D}" destId="{7B2CB6B1-BEB3-480C-9ED8-C37CC8D4BD74}" srcOrd="0" destOrd="0" presId="urn:microsoft.com/office/officeart/2008/layout/VerticalCircleList"/>
    <dgm:cxn modelId="{5FCD6A63-6596-47CA-ACF0-3D7096453944}" srcId="{8A77CDDA-C454-4E6B-9109-F529B7141F34}" destId="{2A9784FF-55D6-4403-9CA3-33A68FB5DA92}" srcOrd="7" destOrd="0" parTransId="{1F39975A-29B5-4F87-841D-09F393E77DA2}" sibTransId="{A937495D-6285-4754-A211-49F17A614539}"/>
    <dgm:cxn modelId="{E2356847-82DC-43F9-8DE2-01DC55A95088}" srcId="{8A77CDDA-C454-4E6B-9109-F529B7141F34}" destId="{F29B45B2-E6EE-4C0E-B247-352FC6B2FB8D}" srcOrd="4" destOrd="0" parTransId="{75B5D309-82BB-4083-9058-FB058B294756}" sibTransId="{A9383EBF-2E00-46A7-AE86-D991E3D93B62}"/>
    <dgm:cxn modelId="{06C6966E-F7B4-4DE2-9978-597991E9E8B5}" type="presOf" srcId="{8A9EE520-382F-48C6-93B3-F6FD306968B4}" destId="{14432164-D7AB-44F2-9AB5-54D353644FAF}" srcOrd="0" destOrd="0" presId="urn:microsoft.com/office/officeart/2008/layout/VerticalCircleList"/>
    <dgm:cxn modelId="{FFBDF04E-C378-4232-9DF0-A81258880914}" type="presOf" srcId="{4FA0215E-FB82-48AD-99F5-4BCD32B7661B}" destId="{6723D5DF-743A-46A1-B89F-BC737809B1CB}" srcOrd="0" destOrd="0" presId="urn:microsoft.com/office/officeart/2008/layout/VerticalCircleList"/>
    <dgm:cxn modelId="{80A08D55-E1E3-4742-809C-23729C6D7A5B}" type="presOf" srcId="{B2C46C43-3C8B-41D2-9D82-9C10A920809F}" destId="{76014A94-7A80-4368-A8B3-E3807C5E0D2E}" srcOrd="0" destOrd="0" presId="urn:microsoft.com/office/officeart/2008/layout/VerticalCircleList"/>
    <dgm:cxn modelId="{ADDF8E77-2B67-428B-8431-2A703E505A01}" type="presOf" srcId="{C3660C8E-D926-46D4-8A79-2697EE95CB2B}" destId="{846CE6D5-77E0-4B2E-8302-708A3681F42D}" srcOrd="0" destOrd="0" presId="urn:microsoft.com/office/officeart/2008/layout/VerticalCircleList"/>
    <dgm:cxn modelId="{3D418F7B-4D9B-43A4-BFA6-ABDE3CFB6DED}" srcId="{8A77CDDA-C454-4E6B-9109-F529B7141F34}" destId="{6FDAF1A1-F0E6-4801-93C8-E9841BE15FEC}" srcOrd="3" destOrd="0" parTransId="{A01A3E8A-2A14-444F-82E8-5CD77C3F71AE}" sibTransId="{2DF78AE6-39A1-4712-887B-4EDE8BE64A16}"/>
    <dgm:cxn modelId="{AC05B880-CB66-4D74-9BDA-A2295AAF90F1}" srcId="{8A77CDDA-C454-4E6B-9109-F529B7141F34}" destId="{C3660C8E-D926-46D4-8A79-2697EE95CB2B}" srcOrd="6" destOrd="0" parTransId="{2DC5D21E-0187-4279-A50E-76867D7B252A}" sibTransId="{BF959FFB-9367-4111-A626-83FD5E9F4534}"/>
    <dgm:cxn modelId="{47625191-F6CA-4EDD-BF4D-2653C6D011F3}" srcId="{8A77CDDA-C454-4E6B-9109-F529B7141F34}" destId="{F719111E-6111-4041-8FCF-E14565B2CC84}" srcOrd="5" destOrd="0" parTransId="{8F6C004E-351E-4F2B-A03F-A045E49C07DE}" sibTransId="{064D1064-AB1D-4059-B0FC-4CADEA45E30B}"/>
    <dgm:cxn modelId="{E35AE295-F591-43A1-97CC-23289854321B}" type="presOf" srcId="{8A77CDDA-C454-4E6B-9109-F529B7141F34}" destId="{82F91EBE-66E3-4CA2-B85C-CA32AF7B8506}" srcOrd="0" destOrd="0" presId="urn:microsoft.com/office/officeart/2008/layout/VerticalCircleList"/>
    <dgm:cxn modelId="{9BA8E897-14E7-4676-BC84-59BD62A9D819}" srcId="{8A77CDDA-C454-4E6B-9109-F529B7141F34}" destId="{4FA0215E-FB82-48AD-99F5-4BCD32B7661B}" srcOrd="0" destOrd="0" parTransId="{4ABDE540-62D6-4558-8071-C007034F1F3C}" sibTransId="{83DA6280-61C0-4AC7-A45A-59B110C8D45E}"/>
    <dgm:cxn modelId="{CBBEDCB0-7D10-42EA-9551-88B863CF569C}" type="presOf" srcId="{2A9784FF-55D6-4403-9CA3-33A68FB5DA92}" destId="{7EDE6DA2-31EA-4413-9C47-726C951DB950}" srcOrd="0" destOrd="0" presId="urn:microsoft.com/office/officeart/2008/layout/VerticalCircleList"/>
    <dgm:cxn modelId="{1EC840CF-0FB7-41F1-A92C-9F9F4D6BE2A7}" type="presOf" srcId="{F719111E-6111-4041-8FCF-E14565B2CC84}" destId="{FC75CD2F-3D80-476F-B1AB-902BBCA0CD16}" srcOrd="0" destOrd="0" presId="urn:microsoft.com/office/officeart/2008/layout/VerticalCircleList"/>
    <dgm:cxn modelId="{8924D7CF-DC94-4FBA-B7AC-2260AAAF75BC}" type="presOf" srcId="{6FDAF1A1-F0E6-4801-93C8-E9841BE15FEC}" destId="{77BBD448-F504-48E8-BB7B-D798C5ADD51B}" srcOrd="0" destOrd="0" presId="urn:microsoft.com/office/officeart/2008/layout/VerticalCircleList"/>
    <dgm:cxn modelId="{137C11B6-0AC0-4459-BD4E-90124ADBD838}" type="presParOf" srcId="{82F91EBE-66E3-4CA2-B85C-CA32AF7B8506}" destId="{919BD4ED-C5E3-425C-80DA-D5A17C933A7B}" srcOrd="0" destOrd="0" presId="urn:microsoft.com/office/officeart/2008/layout/VerticalCircleList"/>
    <dgm:cxn modelId="{E7A7F6BA-316B-46BE-9425-2356DE32D80C}" type="presParOf" srcId="{919BD4ED-C5E3-425C-80DA-D5A17C933A7B}" destId="{76CD3966-0854-4341-AD14-4363F4207231}" srcOrd="0" destOrd="0" presId="urn:microsoft.com/office/officeart/2008/layout/VerticalCircleList"/>
    <dgm:cxn modelId="{1875D45E-5BA8-4442-8836-D3F6D9C7B36D}" type="presParOf" srcId="{919BD4ED-C5E3-425C-80DA-D5A17C933A7B}" destId="{C9BA9FD1-1763-4828-9A0C-F3C6B24E7CE9}" srcOrd="1" destOrd="0" presId="urn:microsoft.com/office/officeart/2008/layout/VerticalCircleList"/>
    <dgm:cxn modelId="{7C78A672-2941-4245-A85A-9CF6A83542D7}" type="presParOf" srcId="{919BD4ED-C5E3-425C-80DA-D5A17C933A7B}" destId="{6723D5DF-743A-46A1-B89F-BC737809B1CB}" srcOrd="2" destOrd="0" presId="urn:microsoft.com/office/officeart/2008/layout/VerticalCircleList"/>
    <dgm:cxn modelId="{680B57E0-432D-444D-9EAA-59ED091AB056}" type="presParOf" srcId="{82F91EBE-66E3-4CA2-B85C-CA32AF7B8506}" destId="{021E66C6-1975-4BF9-818B-4F1302958614}" srcOrd="1" destOrd="0" presId="urn:microsoft.com/office/officeart/2008/layout/VerticalCircleList"/>
    <dgm:cxn modelId="{66715D77-E4B6-4741-8D4C-8B1650A1F975}" type="presParOf" srcId="{021E66C6-1975-4BF9-818B-4F1302958614}" destId="{BD2B0C3C-43B8-44A7-9AE0-3D1B6E780B27}" srcOrd="0" destOrd="0" presId="urn:microsoft.com/office/officeart/2008/layout/VerticalCircleList"/>
    <dgm:cxn modelId="{3B07078D-4B11-4CD8-9733-8C8413689111}" type="presParOf" srcId="{021E66C6-1975-4BF9-818B-4F1302958614}" destId="{85EA6A5F-ADB9-45B7-861E-44A9AB54903C}" srcOrd="1" destOrd="0" presId="urn:microsoft.com/office/officeart/2008/layout/VerticalCircleList"/>
    <dgm:cxn modelId="{EEC0F2BA-00A3-43D3-ADAB-61BBE1D0A95D}" type="presParOf" srcId="{021E66C6-1975-4BF9-818B-4F1302958614}" destId="{14432164-D7AB-44F2-9AB5-54D353644FAF}" srcOrd="2" destOrd="0" presId="urn:microsoft.com/office/officeart/2008/layout/VerticalCircleList"/>
    <dgm:cxn modelId="{71E1EFDD-5F90-4665-8F63-71393C375894}" type="presParOf" srcId="{82F91EBE-66E3-4CA2-B85C-CA32AF7B8506}" destId="{5C034284-739F-44E7-BFC7-8D8F8BA06CB4}" srcOrd="2" destOrd="0" presId="urn:microsoft.com/office/officeart/2008/layout/VerticalCircleList"/>
    <dgm:cxn modelId="{37EEB03F-1F66-455A-907D-B2AB049673AF}" type="presParOf" srcId="{5C034284-739F-44E7-BFC7-8D8F8BA06CB4}" destId="{CA90E47A-EB40-4BDE-A8BD-59BFA9205CE8}" srcOrd="0" destOrd="0" presId="urn:microsoft.com/office/officeart/2008/layout/VerticalCircleList"/>
    <dgm:cxn modelId="{9BCB5D20-619D-497A-B592-CFA6689EF993}" type="presParOf" srcId="{5C034284-739F-44E7-BFC7-8D8F8BA06CB4}" destId="{ECBA6B15-D2D9-40BA-9BE1-6BD14D2507CB}" srcOrd="1" destOrd="0" presId="urn:microsoft.com/office/officeart/2008/layout/VerticalCircleList"/>
    <dgm:cxn modelId="{E32AE7DB-168A-4F16-9BA6-9705141CE1DD}" type="presParOf" srcId="{5C034284-739F-44E7-BFC7-8D8F8BA06CB4}" destId="{76014A94-7A80-4368-A8B3-E3807C5E0D2E}" srcOrd="2" destOrd="0" presId="urn:microsoft.com/office/officeart/2008/layout/VerticalCircleList"/>
    <dgm:cxn modelId="{4D3111A8-ED8D-490A-A76F-830F5CEA4667}" type="presParOf" srcId="{82F91EBE-66E3-4CA2-B85C-CA32AF7B8506}" destId="{5D48E054-4227-4109-B305-4E16EF239AB0}" srcOrd="3" destOrd="0" presId="urn:microsoft.com/office/officeart/2008/layout/VerticalCircleList"/>
    <dgm:cxn modelId="{3A1A69A8-1FFA-40C7-B0BB-8C8C0F2D89B7}" type="presParOf" srcId="{5D48E054-4227-4109-B305-4E16EF239AB0}" destId="{6A5C5994-C24F-4359-93C0-F2BB96183604}" srcOrd="0" destOrd="0" presId="urn:microsoft.com/office/officeart/2008/layout/VerticalCircleList"/>
    <dgm:cxn modelId="{BDB197E6-645A-435A-B95B-644FB29DC8A7}" type="presParOf" srcId="{5D48E054-4227-4109-B305-4E16EF239AB0}" destId="{8E10ED44-CB0F-4F1E-9CBC-2A21B59A3276}" srcOrd="1" destOrd="0" presId="urn:microsoft.com/office/officeart/2008/layout/VerticalCircleList"/>
    <dgm:cxn modelId="{86CBDB34-CE28-4E90-B935-9ECF01A19B0C}" type="presParOf" srcId="{5D48E054-4227-4109-B305-4E16EF239AB0}" destId="{77BBD448-F504-48E8-BB7B-D798C5ADD51B}" srcOrd="2" destOrd="0" presId="urn:microsoft.com/office/officeart/2008/layout/VerticalCircleList"/>
    <dgm:cxn modelId="{D69FFD80-A7CB-4689-8AF1-EE83CD09C722}" type="presParOf" srcId="{82F91EBE-66E3-4CA2-B85C-CA32AF7B8506}" destId="{B2266A10-389D-44C6-A8CA-E768C0F2902C}" srcOrd="4" destOrd="0" presId="urn:microsoft.com/office/officeart/2008/layout/VerticalCircleList"/>
    <dgm:cxn modelId="{95E6B51B-3915-4932-B859-C808BA84BA79}" type="presParOf" srcId="{B2266A10-389D-44C6-A8CA-E768C0F2902C}" destId="{4D1BA282-5C95-47BA-8FB9-D5B2B5E2C4AD}" srcOrd="0" destOrd="0" presId="urn:microsoft.com/office/officeart/2008/layout/VerticalCircleList"/>
    <dgm:cxn modelId="{B2D2DD60-B028-4F6E-8F4D-90793FFAFDD8}" type="presParOf" srcId="{B2266A10-389D-44C6-A8CA-E768C0F2902C}" destId="{BDD642BB-1E3E-4EBE-909F-A8D14975C9F0}" srcOrd="1" destOrd="0" presId="urn:microsoft.com/office/officeart/2008/layout/VerticalCircleList"/>
    <dgm:cxn modelId="{06A84EB5-E7D3-4140-98DD-48918233A91F}" type="presParOf" srcId="{B2266A10-389D-44C6-A8CA-E768C0F2902C}" destId="{7B2CB6B1-BEB3-480C-9ED8-C37CC8D4BD74}" srcOrd="2" destOrd="0" presId="urn:microsoft.com/office/officeart/2008/layout/VerticalCircleList"/>
    <dgm:cxn modelId="{DF809918-1E0C-4641-B47D-F925B3313B0F}" type="presParOf" srcId="{82F91EBE-66E3-4CA2-B85C-CA32AF7B8506}" destId="{E99060AB-8FDB-4D6E-A448-5CE1E2FB30C5}" srcOrd="5" destOrd="0" presId="urn:microsoft.com/office/officeart/2008/layout/VerticalCircleList"/>
    <dgm:cxn modelId="{3255D050-BB41-4ABD-BD2D-C020EA609E24}" type="presParOf" srcId="{E99060AB-8FDB-4D6E-A448-5CE1E2FB30C5}" destId="{0B7C99EA-314E-4080-9976-6BF31D0DCF74}" srcOrd="0" destOrd="0" presId="urn:microsoft.com/office/officeart/2008/layout/VerticalCircleList"/>
    <dgm:cxn modelId="{C0EA4E19-4371-4559-9DB3-FEFC7DB17CA3}" type="presParOf" srcId="{E99060AB-8FDB-4D6E-A448-5CE1E2FB30C5}" destId="{65F54198-1B3C-46E5-A081-9CF7A33EAEE3}" srcOrd="1" destOrd="0" presId="urn:microsoft.com/office/officeart/2008/layout/VerticalCircleList"/>
    <dgm:cxn modelId="{544BA4AE-3860-4C23-881E-F8003EF57E08}" type="presParOf" srcId="{E99060AB-8FDB-4D6E-A448-5CE1E2FB30C5}" destId="{FC75CD2F-3D80-476F-B1AB-902BBCA0CD16}" srcOrd="2" destOrd="0" presId="urn:microsoft.com/office/officeart/2008/layout/VerticalCircleList"/>
    <dgm:cxn modelId="{0B5D791C-1323-42F0-AAEA-AE4AE3D412C1}" type="presParOf" srcId="{82F91EBE-66E3-4CA2-B85C-CA32AF7B8506}" destId="{6C7B0C84-1F95-43EE-9E16-FA4FDD7C33B6}" srcOrd="6" destOrd="0" presId="urn:microsoft.com/office/officeart/2008/layout/VerticalCircleList"/>
    <dgm:cxn modelId="{4213FA5F-C473-4AE8-AEF2-416ED2623B54}" type="presParOf" srcId="{6C7B0C84-1F95-43EE-9E16-FA4FDD7C33B6}" destId="{647BA21F-FE80-481C-84AD-A22A832D0020}" srcOrd="0" destOrd="0" presId="urn:microsoft.com/office/officeart/2008/layout/VerticalCircleList"/>
    <dgm:cxn modelId="{42835D45-B79D-488E-9496-BD2EF1318FC6}" type="presParOf" srcId="{6C7B0C84-1F95-43EE-9E16-FA4FDD7C33B6}" destId="{39A279C3-19A4-40DD-AE7F-FC53EB846656}" srcOrd="1" destOrd="0" presId="urn:microsoft.com/office/officeart/2008/layout/VerticalCircleList"/>
    <dgm:cxn modelId="{7D3C1D7C-3CBA-4918-A82B-406B881A8C1E}" type="presParOf" srcId="{6C7B0C84-1F95-43EE-9E16-FA4FDD7C33B6}" destId="{846CE6D5-77E0-4B2E-8302-708A3681F42D}" srcOrd="2" destOrd="0" presId="urn:microsoft.com/office/officeart/2008/layout/VerticalCircleList"/>
    <dgm:cxn modelId="{6BC04886-55E1-4549-A2BE-2DC80E1C0CF8}" type="presParOf" srcId="{82F91EBE-66E3-4CA2-B85C-CA32AF7B8506}" destId="{79C74ABD-5410-4693-8C4E-30DD56195448}" srcOrd="7" destOrd="0" presId="urn:microsoft.com/office/officeart/2008/layout/VerticalCircleList"/>
    <dgm:cxn modelId="{E1C82F2D-74FF-4FC4-AB3F-42AB9A5A6EB6}" type="presParOf" srcId="{79C74ABD-5410-4693-8C4E-30DD56195448}" destId="{7052BC22-988D-48D9-A167-B6C30ECD92B5}" srcOrd="0" destOrd="0" presId="urn:microsoft.com/office/officeart/2008/layout/VerticalCircleList"/>
    <dgm:cxn modelId="{F1017DF1-4774-49C9-8DA2-2761FDD014D8}" type="presParOf" srcId="{79C74ABD-5410-4693-8C4E-30DD56195448}" destId="{11D0046D-37F6-4CC9-99D9-A7B92807566B}" srcOrd="1" destOrd="0" presId="urn:microsoft.com/office/officeart/2008/layout/VerticalCircleList"/>
    <dgm:cxn modelId="{A172A58F-55D5-4CE5-B16D-48A25FBB7A53}" type="presParOf" srcId="{79C74ABD-5410-4693-8C4E-30DD56195448}" destId="{7EDE6DA2-31EA-4413-9C47-726C951DB95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6D906C-229C-4058-A888-33C37E9D527B}" type="doc">
      <dgm:prSet loTypeId="urn:microsoft.com/office/officeart/2009/3/layout/StepUpProcess" loCatId="process" qsTypeId="urn:microsoft.com/office/officeart/2005/8/quickstyle/simple1" qsCatId="simple" csTypeId="urn:microsoft.com/office/officeart/2005/8/colors/accent3_2" csCatId="accent3" phldr="1"/>
      <dgm:spPr/>
    </dgm:pt>
    <dgm:pt modelId="{A818577C-FF8A-4C51-B6B0-F228C37BCAAA}">
      <dgm:prSet phldrT="[Texto]"/>
      <dgm:spPr/>
      <dgm:t>
        <a:bodyPr/>
        <a:lstStyle/>
        <a:p>
          <a:r>
            <a:rPr lang="es-MX" dirty="0"/>
            <a:t>Académica</a:t>
          </a:r>
        </a:p>
      </dgm:t>
    </dgm:pt>
    <dgm:pt modelId="{BD6724D8-C880-4BA2-8ACA-41FF1AEC7ECB}" type="parTrans" cxnId="{22E0B30E-F76D-4CA7-BAEA-9AE469286AF2}">
      <dgm:prSet/>
      <dgm:spPr/>
      <dgm:t>
        <a:bodyPr/>
        <a:lstStyle/>
        <a:p>
          <a:endParaRPr lang="es-MX"/>
        </a:p>
      </dgm:t>
    </dgm:pt>
    <dgm:pt modelId="{96CEEDAE-1418-4A06-ADE4-789DF598D357}" type="sibTrans" cxnId="{22E0B30E-F76D-4CA7-BAEA-9AE469286AF2}">
      <dgm:prSet/>
      <dgm:spPr/>
      <dgm:t>
        <a:bodyPr/>
        <a:lstStyle/>
        <a:p>
          <a:endParaRPr lang="es-MX"/>
        </a:p>
      </dgm:t>
    </dgm:pt>
    <dgm:pt modelId="{CC174927-EB07-4B27-9DFF-116312BB2430}">
      <dgm:prSet phldrT="[Texto]"/>
      <dgm:spPr/>
      <dgm:t>
        <a:bodyPr/>
        <a:lstStyle/>
        <a:p>
          <a:r>
            <a:rPr lang="es-MX" dirty="0"/>
            <a:t>Institucional</a:t>
          </a:r>
        </a:p>
      </dgm:t>
    </dgm:pt>
    <dgm:pt modelId="{98CBAB40-70EC-4610-916B-E8644F83424F}" type="parTrans" cxnId="{87199D0C-4958-4C44-81ED-C331AF5D2CFF}">
      <dgm:prSet/>
      <dgm:spPr/>
      <dgm:t>
        <a:bodyPr/>
        <a:lstStyle/>
        <a:p>
          <a:endParaRPr lang="es-MX"/>
        </a:p>
      </dgm:t>
    </dgm:pt>
    <dgm:pt modelId="{5666BA7B-812F-494D-B019-FBE98DCAD7AC}" type="sibTrans" cxnId="{87199D0C-4958-4C44-81ED-C331AF5D2CFF}">
      <dgm:prSet/>
      <dgm:spPr/>
      <dgm:t>
        <a:bodyPr/>
        <a:lstStyle/>
        <a:p>
          <a:endParaRPr lang="es-MX"/>
        </a:p>
      </dgm:t>
    </dgm:pt>
    <dgm:pt modelId="{EC53F8D9-AD9F-4F6F-A683-DD94B01F578C}">
      <dgm:prSet phldrT="[Texto]"/>
      <dgm:spPr/>
      <dgm:t>
        <a:bodyPr/>
        <a:lstStyle/>
        <a:p>
          <a:r>
            <a:rPr lang="es-MX" dirty="0"/>
            <a:t>Educativa</a:t>
          </a:r>
        </a:p>
      </dgm:t>
    </dgm:pt>
    <dgm:pt modelId="{026C74F6-1224-4EAA-A2DE-97B2303BF515}" type="parTrans" cxnId="{05A2A13B-C1FD-40E7-91D2-AA51057E0BFC}">
      <dgm:prSet/>
      <dgm:spPr/>
      <dgm:t>
        <a:bodyPr/>
        <a:lstStyle/>
        <a:p>
          <a:endParaRPr lang="es-MX"/>
        </a:p>
      </dgm:t>
    </dgm:pt>
    <dgm:pt modelId="{10B3C18B-5644-4EE6-B41F-34DBE0430F75}" type="sibTrans" cxnId="{05A2A13B-C1FD-40E7-91D2-AA51057E0BFC}">
      <dgm:prSet/>
      <dgm:spPr/>
      <dgm:t>
        <a:bodyPr/>
        <a:lstStyle/>
        <a:p>
          <a:endParaRPr lang="es-MX"/>
        </a:p>
      </dgm:t>
    </dgm:pt>
    <dgm:pt modelId="{A5EDF7F3-233F-4EFC-872E-9B833EC7BDF1}">
      <dgm:prSet phldrT="[Texto]"/>
      <dgm:spPr/>
      <dgm:t>
        <a:bodyPr/>
        <a:lstStyle/>
        <a:p>
          <a:r>
            <a:rPr lang="es-MX" dirty="0"/>
            <a:t>Aplicada</a:t>
          </a:r>
        </a:p>
      </dgm:t>
    </dgm:pt>
    <dgm:pt modelId="{5443E229-69E1-427F-8E4E-93D3CE585037}" type="parTrans" cxnId="{DE7317B9-B022-4D32-A64B-F5E66D84C83D}">
      <dgm:prSet/>
      <dgm:spPr/>
      <dgm:t>
        <a:bodyPr/>
        <a:lstStyle/>
        <a:p>
          <a:endParaRPr lang="es-MX"/>
        </a:p>
      </dgm:t>
    </dgm:pt>
    <dgm:pt modelId="{8B326441-81B7-433A-A72C-19AB3BCD0EA8}" type="sibTrans" cxnId="{DE7317B9-B022-4D32-A64B-F5E66D84C83D}">
      <dgm:prSet/>
      <dgm:spPr/>
      <dgm:t>
        <a:bodyPr/>
        <a:lstStyle/>
        <a:p>
          <a:endParaRPr lang="es-MX"/>
        </a:p>
      </dgm:t>
    </dgm:pt>
    <dgm:pt modelId="{BFE5DA32-7E73-433F-90FF-B3F8AECF1256}" type="pres">
      <dgm:prSet presAssocID="{7F6D906C-229C-4058-A888-33C37E9D527B}" presName="rootnode" presStyleCnt="0">
        <dgm:presLayoutVars>
          <dgm:chMax/>
          <dgm:chPref/>
          <dgm:dir/>
          <dgm:animLvl val="lvl"/>
        </dgm:presLayoutVars>
      </dgm:prSet>
      <dgm:spPr/>
    </dgm:pt>
    <dgm:pt modelId="{F196FAAB-1C55-4993-8341-2159766E4050}" type="pres">
      <dgm:prSet presAssocID="{A818577C-FF8A-4C51-B6B0-F228C37BCAAA}" presName="composite" presStyleCnt="0"/>
      <dgm:spPr/>
    </dgm:pt>
    <dgm:pt modelId="{B7C95AE8-7841-405B-8BA0-7FC41874DA94}" type="pres">
      <dgm:prSet presAssocID="{A818577C-FF8A-4C51-B6B0-F228C37BCAAA}" presName="LShape" presStyleLbl="alignNode1" presStyleIdx="0" presStyleCnt="7"/>
      <dgm:spPr/>
    </dgm:pt>
    <dgm:pt modelId="{455CA9B7-F4AE-477E-8D30-34D7B5B0EBC1}" type="pres">
      <dgm:prSet presAssocID="{A818577C-FF8A-4C51-B6B0-F228C37BCAAA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6F86E7A8-7177-4F70-97D2-5FAC06DE4D85}" type="pres">
      <dgm:prSet presAssocID="{A818577C-FF8A-4C51-B6B0-F228C37BCAAA}" presName="Triangle" presStyleLbl="alignNode1" presStyleIdx="1" presStyleCnt="7"/>
      <dgm:spPr/>
    </dgm:pt>
    <dgm:pt modelId="{FBF57C02-0834-489F-9707-09C0290364B4}" type="pres">
      <dgm:prSet presAssocID="{96CEEDAE-1418-4A06-ADE4-789DF598D357}" presName="sibTrans" presStyleCnt="0"/>
      <dgm:spPr/>
    </dgm:pt>
    <dgm:pt modelId="{C025F26D-E690-4B27-BFAD-7E13E29691F6}" type="pres">
      <dgm:prSet presAssocID="{96CEEDAE-1418-4A06-ADE4-789DF598D357}" presName="space" presStyleCnt="0"/>
      <dgm:spPr/>
    </dgm:pt>
    <dgm:pt modelId="{D49A0F3D-B720-406E-9E39-B0C02927B56D}" type="pres">
      <dgm:prSet presAssocID="{EC53F8D9-AD9F-4F6F-A683-DD94B01F578C}" presName="composite" presStyleCnt="0"/>
      <dgm:spPr/>
    </dgm:pt>
    <dgm:pt modelId="{B12E997C-7EEF-4582-93DE-1492053BC2C2}" type="pres">
      <dgm:prSet presAssocID="{EC53F8D9-AD9F-4F6F-A683-DD94B01F578C}" presName="LShape" presStyleLbl="alignNode1" presStyleIdx="2" presStyleCnt="7"/>
      <dgm:spPr/>
    </dgm:pt>
    <dgm:pt modelId="{9C3AA6CB-E45F-4760-A018-86F389C27FC0}" type="pres">
      <dgm:prSet presAssocID="{EC53F8D9-AD9F-4F6F-A683-DD94B01F578C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90DC33D9-5358-4E05-870D-D09CD0A433FB}" type="pres">
      <dgm:prSet presAssocID="{EC53F8D9-AD9F-4F6F-A683-DD94B01F578C}" presName="Triangle" presStyleLbl="alignNode1" presStyleIdx="3" presStyleCnt="7"/>
      <dgm:spPr/>
    </dgm:pt>
    <dgm:pt modelId="{7883A3C9-1502-44D6-8CF0-80090CD2F4B2}" type="pres">
      <dgm:prSet presAssocID="{10B3C18B-5644-4EE6-B41F-34DBE0430F75}" presName="sibTrans" presStyleCnt="0"/>
      <dgm:spPr/>
    </dgm:pt>
    <dgm:pt modelId="{E691E7C4-839E-410D-B2E4-0FA92AA20FAB}" type="pres">
      <dgm:prSet presAssocID="{10B3C18B-5644-4EE6-B41F-34DBE0430F75}" presName="space" presStyleCnt="0"/>
      <dgm:spPr/>
    </dgm:pt>
    <dgm:pt modelId="{AEB3948B-C82F-4AD1-B4D3-AE8979D8E58C}" type="pres">
      <dgm:prSet presAssocID="{CC174927-EB07-4B27-9DFF-116312BB2430}" presName="composite" presStyleCnt="0"/>
      <dgm:spPr/>
    </dgm:pt>
    <dgm:pt modelId="{A4D8A2EE-4C04-4FBC-8731-61F53703F85B}" type="pres">
      <dgm:prSet presAssocID="{CC174927-EB07-4B27-9DFF-116312BB2430}" presName="LShape" presStyleLbl="alignNode1" presStyleIdx="4" presStyleCnt="7"/>
      <dgm:spPr/>
    </dgm:pt>
    <dgm:pt modelId="{586DE034-18D3-4667-8935-DC2517DD31C5}" type="pres">
      <dgm:prSet presAssocID="{CC174927-EB07-4B27-9DFF-116312BB2430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7BC82C86-93F0-494D-AA00-AC5C4761F098}" type="pres">
      <dgm:prSet presAssocID="{CC174927-EB07-4B27-9DFF-116312BB2430}" presName="Triangle" presStyleLbl="alignNode1" presStyleIdx="5" presStyleCnt="7"/>
      <dgm:spPr/>
    </dgm:pt>
    <dgm:pt modelId="{7CD4D7A6-9971-46EC-9D42-C4AEB2C4FB1F}" type="pres">
      <dgm:prSet presAssocID="{5666BA7B-812F-494D-B019-FBE98DCAD7AC}" presName="sibTrans" presStyleCnt="0"/>
      <dgm:spPr/>
    </dgm:pt>
    <dgm:pt modelId="{6E644FE5-C04B-4466-A7BD-5AC2FC8CC6B7}" type="pres">
      <dgm:prSet presAssocID="{5666BA7B-812F-494D-B019-FBE98DCAD7AC}" presName="space" presStyleCnt="0"/>
      <dgm:spPr/>
    </dgm:pt>
    <dgm:pt modelId="{4FCC5375-40EC-4981-A5E9-94DBCCD12BE7}" type="pres">
      <dgm:prSet presAssocID="{A5EDF7F3-233F-4EFC-872E-9B833EC7BDF1}" presName="composite" presStyleCnt="0"/>
      <dgm:spPr/>
    </dgm:pt>
    <dgm:pt modelId="{8CD63AED-07C9-4C71-AB85-FC70F473A97C}" type="pres">
      <dgm:prSet presAssocID="{A5EDF7F3-233F-4EFC-872E-9B833EC7BDF1}" presName="LShape" presStyleLbl="alignNode1" presStyleIdx="6" presStyleCnt="7"/>
      <dgm:spPr/>
    </dgm:pt>
    <dgm:pt modelId="{3CB86E72-E3E3-49A3-9BF8-081DE94D74E2}" type="pres">
      <dgm:prSet presAssocID="{A5EDF7F3-233F-4EFC-872E-9B833EC7BDF1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7199D0C-4958-4C44-81ED-C331AF5D2CFF}" srcId="{7F6D906C-229C-4058-A888-33C37E9D527B}" destId="{CC174927-EB07-4B27-9DFF-116312BB2430}" srcOrd="2" destOrd="0" parTransId="{98CBAB40-70EC-4610-916B-E8644F83424F}" sibTransId="{5666BA7B-812F-494D-B019-FBE98DCAD7AC}"/>
    <dgm:cxn modelId="{E89BDC0D-3993-4AE4-AAC7-B22F6E19234C}" type="presOf" srcId="{EC53F8D9-AD9F-4F6F-A683-DD94B01F578C}" destId="{9C3AA6CB-E45F-4760-A018-86F389C27FC0}" srcOrd="0" destOrd="0" presId="urn:microsoft.com/office/officeart/2009/3/layout/StepUpProcess"/>
    <dgm:cxn modelId="{22E0B30E-F76D-4CA7-BAEA-9AE469286AF2}" srcId="{7F6D906C-229C-4058-A888-33C37E9D527B}" destId="{A818577C-FF8A-4C51-B6B0-F228C37BCAAA}" srcOrd="0" destOrd="0" parTransId="{BD6724D8-C880-4BA2-8ACA-41FF1AEC7ECB}" sibTransId="{96CEEDAE-1418-4A06-ADE4-789DF598D357}"/>
    <dgm:cxn modelId="{BE06B631-D0F5-4475-A256-C4C0B370EF20}" type="presOf" srcId="{A818577C-FF8A-4C51-B6B0-F228C37BCAAA}" destId="{455CA9B7-F4AE-477E-8D30-34D7B5B0EBC1}" srcOrd="0" destOrd="0" presId="urn:microsoft.com/office/officeart/2009/3/layout/StepUpProcess"/>
    <dgm:cxn modelId="{05A2A13B-C1FD-40E7-91D2-AA51057E0BFC}" srcId="{7F6D906C-229C-4058-A888-33C37E9D527B}" destId="{EC53F8D9-AD9F-4F6F-A683-DD94B01F578C}" srcOrd="1" destOrd="0" parTransId="{026C74F6-1224-4EAA-A2DE-97B2303BF515}" sibTransId="{10B3C18B-5644-4EE6-B41F-34DBE0430F75}"/>
    <dgm:cxn modelId="{B098CB69-2154-4F27-99F7-0A62C106F4AD}" type="presOf" srcId="{CC174927-EB07-4B27-9DFF-116312BB2430}" destId="{586DE034-18D3-4667-8935-DC2517DD31C5}" srcOrd="0" destOrd="0" presId="urn:microsoft.com/office/officeart/2009/3/layout/StepUpProcess"/>
    <dgm:cxn modelId="{CA002F4C-65F3-4EDA-8697-D290BF545237}" type="presOf" srcId="{7F6D906C-229C-4058-A888-33C37E9D527B}" destId="{BFE5DA32-7E73-433F-90FF-B3F8AECF1256}" srcOrd="0" destOrd="0" presId="urn:microsoft.com/office/officeart/2009/3/layout/StepUpProcess"/>
    <dgm:cxn modelId="{43FAB0AE-1A4C-4F8A-B363-2C2CF468AA77}" type="presOf" srcId="{A5EDF7F3-233F-4EFC-872E-9B833EC7BDF1}" destId="{3CB86E72-E3E3-49A3-9BF8-081DE94D74E2}" srcOrd="0" destOrd="0" presId="urn:microsoft.com/office/officeart/2009/3/layout/StepUpProcess"/>
    <dgm:cxn modelId="{DE7317B9-B022-4D32-A64B-F5E66D84C83D}" srcId="{7F6D906C-229C-4058-A888-33C37E9D527B}" destId="{A5EDF7F3-233F-4EFC-872E-9B833EC7BDF1}" srcOrd="3" destOrd="0" parTransId="{5443E229-69E1-427F-8E4E-93D3CE585037}" sibTransId="{8B326441-81B7-433A-A72C-19AB3BCD0EA8}"/>
    <dgm:cxn modelId="{9F3BA63C-BB30-4CAF-9CD8-E9FB8D9D4EDC}" type="presParOf" srcId="{BFE5DA32-7E73-433F-90FF-B3F8AECF1256}" destId="{F196FAAB-1C55-4993-8341-2159766E4050}" srcOrd="0" destOrd="0" presId="urn:microsoft.com/office/officeart/2009/3/layout/StepUpProcess"/>
    <dgm:cxn modelId="{290FE1DE-3B56-4B79-A56E-A6823C8961C5}" type="presParOf" srcId="{F196FAAB-1C55-4993-8341-2159766E4050}" destId="{B7C95AE8-7841-405B-8BA0-7FC41874DA94}" srcOrd="0" destOrd="0" presId="urn:microsoft.com/office/officeart/2009/3/layout/StepUpProcess"/>
    <dgm:cxn modelId="{93634685-9704-46C5-9B6F-3C6303F3111D}" type="presParOf" srcId="{F196FAAB-1C55-4993-8341-2159766E4050}" destId="{455CA9B7-F4AE-477E-8D30-34D7B5B0EBC1}" srcOrd="1" destOrd="0" presId="urn:microsoft.com/office/officeart/2009/3/layout/StepUpProcess"/>
    <dgm:cxn modelId="{988CEE14-F8E5-46B5-8E78-85393C856D23}" type="presParOf" srcId="{F196FAAB-1C55-4993-8341-2159766E4050}" destId="{6F86E7A8-7177-4F70-97D2-5FAC06DE4D85}" srcOrd="2" destOrd="0" presId="urn:microsoft.com/office/officeart/2009/3/layout/StepUpProcess"/>
    <dgm:cxn modelId="{E281CA0E-022A-47AA-9FC4-E1F1E28394D5}" type="presParOf" srcId="{BFE5DA32-7E73-433F-90FF-B3F8AECF1256}" destId="{FBF57C02-0834-489F-9707-09C0290364B4}" srcOrd="1" destOrd="0" presId="urn:microsoft.com/office/officeart/2009/3/layout/StepUpProcess"/>
    <dgm:cxn modelId="{C23FE7ED-CCB6-4F4C-AD99-D53871B7FAEA}" type="presParOf" srcId="{FBF57C02-0834-489F-9707-09C0290364B4}" destId="{C025F26D-E690-4B27-BFAD-7E13E29691F6}" srcOrd="0" destOrd="0" presId="urn:microsoft.com/office/officeart/2009/3/layout/StepUpProcess"/>
    <dgm:cxn modelId="{3EDDAD54-9BDC-4A9F-962C-BA5D30E2EE52}" type="presParOf" srcId="{BFE5DA32-7E73-433F-90FF-B3F8AECF1256}" destId="{D49A0F3D-B720-406E-9E39-B0C02927B56D}" srcOrd="2" destOrd="0" presId="urn:microsoft.com/office/officeart/2009/3/layout/StepUpProcess"/>
    <dgm:cxn modelId="{1E20DCAA-6EA6-45D2-BF55-261768977A5A}" type="presParOf" srcId="{D49A0F3D-B720-406E-9E39-B0C02927B56D}" destId="{B12E997C-7EEF-4582-93DE-1492053BC2C2}" srcOrd="0" destOrd="0" presId="urn:microsoft.com/office/officeart/2009/3/layout/StepUpProcess"/>
    <dgm:cxn modelId="{A4C9C3CE-DFF2-4F58-A41E-DD20D62B858E}" type="presParOf" srcId="{D49A0F3D-B720-406E-9E39-B0C02927B56D}" destId="{9C3AA6CB-E45F-4760-A018-86F389C27FC0}" srcOrd="1" destOrd="0" presId="urn:microsoft.com/office/officeart/2009/3/layout/StepUpProcess"/>
    <dgm:cxn modelId="{72250353-EA53-4D2A-99D3-F6DD4BD90CDF}" type="presParOf" srcId="{D49A0F3D-B720-406E-9E39-B0C02927B56D}" destId="{90DC33D9-5358-4E05-870D-D09CD0A433FB}" srcOrd="2" destOrd="0" presId="urn:microsoft.com/office/officeart/2009/3/layout/StepUpProcess"/>
    <dgm:cxn modelId="{7BAACD8A-781B-4123-81D9-7AD9D35E8071}" type="presParOf" srcId="{BFE5DA32-7E73-433F-90FF-B3F8AECF1256}" destId="{7883A3C9-1502-44D6-8CF0-80090CD2F4B2}" srcOrd="3" destOrd="0" presId="urn:microsoft.com/office/officeart/2009/3/layout/StepUpProcess"/>
    <dgm:cxn modelId="{068F4B24-0585-4F5C-B3CB-5C84359701E1}" type="presParOf" srcId="{7883A3C9-1502-44D6-8CF0-80090CD2F4B2}" destId="{E691E7C4-839E-410D-B2E4-0FA92AA20FAB}" srcOrd="0" destOrd="0" presId="urn:microsoft.com/office/officeart/2009/3/layout/StepUpProcess"/>
    <dgm:cxn modelId="{2D34473D-EA6C-4E63-976B-FAAE31374198}" type="presParOf" srcId="{BFE5DA32-7E73-433F-90FF-B3F8AECF1256}" destId="{AEB3948B-C82F-4AD1-B4D3-AE8979D8E58C}" srcOrd="4" destOrd="0" presId="urn:microsoft.com/office/officeart/2009/3/layout/StepUpProcess"/>
    <dgm:cxn modelId="{B009A860-0E9F-46AB-A1D4-92492863C637}" type="presParOf" srcId="{AEB3948B-C82F-4AD1-B4D3-AE8979D8E58C}" destId="{A4D8A2EE-4C04-4FBC-8731-61F53703F85B}" srcOrd="0" destOrd="0" presId="urn:microsoft.com/office/officeart/2009/3/layout/StepUpProcess"/>
    <dgm:cxn modelId="{E4960818-D78D-490B-A627-866F890B6B79}" type="presParOf" srcId="{AEB3948B-C82F-4AD1-B4D3-AE8979D8E58C}" destId="{586DE034-18D3-4667-8935-DC2517DD31C5}" srcOrd="1" destOrd="0" presId="urn:microsoft.com/office/officeart/2009/3/layout/StepUpProcess"/>
    <dgm:cxn modelId="{3270C671-D798-4186-AC3A-61111A0ABFA9}" type="presParOf" srcId="{AEB3948B-C82F-4AD1-B4D3-AE8979D8E58C}" destId="{7BC82C86-93F0-494D-AA00-AC5C4761F098}" srcOrd="2" destOrd="0" presId="urn:microsoft.com/office/officeart/2009/3/layout/StepUpProcess"/>
    <dgm:cxn modelId="{7923DE19-ECF9-4E3A-A072-52B313A13BC4}" type="presParOf" srcId="{BFE5DA32-7E73-433F-90FF-B3F8AECF1256}" destId="{7CD4D7A6-9971-46EC-9D42-C4AEB2C4FB1F}" srcOrd="5" destOrd="0" presId="urn:microsoft.com/office/officeart/2009/3/layout/StepUpProcess"/>
    <dgm:cxn modelId="{672FD5EC-D720-43B0-B148-3064D7F67A15}" type="presParOf" srcId="{7CD4D7A6-9971-46EC-9D42-C4AEB2C4FB1F}" destId="{6E644FE5-C04B-4466-A7BD-5AC2FC8CC6B7}" srcOrd="0" destOrd="0" presId="urn:microsoft.com/office/officeart/2009/3/layout/StepUpProcess"/>
    <dgm:cxn modelId="{565BD878-77E6-453C-B9B5-6D2847810157}" type="presParOf" srcId="{BFE5DA32-7E73-433F-90FF-B3F8AECF1256}" destId="{4FCC5375-40EC-4981-A5E9-94DBCCD12BE7}" srcOrd="6" destOrd="0" presId="urn:microsoft.com/office/officeart/2009/3/layout/StepUpProcess"/>
    <dgm:cxn modelId="{6A4EF524-C7EB-43CF-941A-71E93A35D39C}" type="presParOf" srcId="{4FCC5375-40EC-4981-A5E9-94DBCCD12BE7}" destId="{8CD63AED-07C9-4C71-AB85-FC70F473A97C}" srcOrd="0" destOrd="0" presId="urn:microsoft.com/office/officeart/2009/3/layout/StepUpProcess"/>
    <dgm:cxn modelId="{F14C513E-390E-4636-A18A-174D20F3C321}" type="presParOf" srcId="{4FCC5375-40EC-4981-A5E9-94DBCCD12BE7}" destId="{3CB86E72-E3E3-49A3-9BF8-081DE94D74E2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BA9FD1-1763-4828-9A0C-F3C6B24E7CE9}">
      <dsp:nvSpPr>
        <dsp:cNvPr id="0" name=""/>
        <dsp:cNvSpPr/>
      </dsp:nvSpPr>
      <dsp:spPr>
        <a:xfrm>
          <a:off x="818410" y="2514"/>
          <a:ext cx="424189" cy="424189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723D5DF-743A-46A1-B89F-BC737809B1CB}">
      <dsp:nvSpPr>
        <dsp:cNvPr id="0" name=""/>
        <dsp:cNvSpPr/>
      </dsp:nvSpPr>
      <dsp:spPr>
        <a:xfrm>
          <a:off x="1030505" y="2514"/>
          <a:ext cx="2263204" cy="424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0" i="0" kern="1200" dirty="0">
              <a:latin typeface="Indivisa Text Sans" pitchFamily="2" charset="77"/>
            </a:rPr>
            <a:t>Comunicación</a:t>
          </a:r>
        </a:p>
      </dsp:txBody>
      <dsp:txXfrm>
        <a:off x="1030505" y="2514"/>
        <a:ext cx="2263204" cy="424189"/>
      </dsp:txXfrm>
    </dsp:sp>
    <dsp:sp modelId="{85EA6A5F-ADB9-45B7-861E-44A9AB54903C}">
      <dsp:nvSpPr>
        <dsp:cNvPr id="0" name=""/>
        <dsp:cNvSpPr/>
      </dsp:nvSpPr>
      <dsp:spPr>
        <a:xfrm>
          <a:off x="818410" y="426703"/>
          <a:ext cx="424189" cy="424189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4432164-D7AB-44F2-9AB5-54D353644FAF}">
      <dsp:nvSpPr>
        <dsp:cNvPr id="0" name=""/>
        <dsp:cNvSpPr/>
      </dsp:nvSpPr>
      <dsp:spPr>
        <a:xfrm>
          <a:off x="1030505" y="426703"/>
          <a:ext cx="2263204" cy="424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0" i="0" kern="1200" dirty="0">
              <a:latin typeface="Indivisa Text Sans" pitchFamily="2" charset="77"/>
            </a:rPr>
            <a:t>Relaciones Públicas </a:t>
          </a:r>
        </a:p>
      </dsp:txBody>
      <dsp:txXfrm>
        <a:off x="1030505" y="426703"/>
        <a:ext cx="2263204" cy="424189"/>
      </dsp:txXfrm>
    </dsp:sp>
    <dsp:sp modelId="{ECBA6B15-D2D9-40BA-9BE1-6BD14D2507CB}">
      <dsp:nvSpPr>
        <dsp:cNvPr id="0" name=""/>
        <dsp:cNvSpPr/>
      </dsp:nvSpPr>
      <dsp:spPr>
        <a:xfrm>
          <a:off x="818410" y="850892"/>
          <a:ext cx="424189" cy="424189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6014A94-7A80-4368-A8B3-E3807C5E0D2E}">
      <dsp:nvSpPr>
        <dsp:cNvPr id="0" name=""/>
        <dsp:cNvSpPr/>
      </dsp:nvSpPr>
      <dsp:spPr>
        <a:xfrm>
          <a:off x="1030505" y="850892"/>
          <a:ext cx="2263204" cy="424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0" i="0" kern="1200" dirty="0">
              <a:latin typeface="Indivisa Text Sans" pitchFamily="2" charset="77"/>
            </a:rPr>
            <a:t>Derecho</a:t>
          </a:r>
        </a:p>
      </dsp:txBody>
      <dsp:txXfrm>
        <a:off x="1030505" y="850892"/>
        <a:ext cx="2263204" cy="424189"/>
      </dsp:txXfrm>
    </dsp:sp>
    <dsp:sp modelId="{8E10ED44-CB0F-4F1E-9CBC-2A21B59A3276}">
      <dsp:nvSpPr>
        <dsp:cNvPr id="0" name=""/>
        <dsp:cNvSpPr/>
      </dsp:nvSpPr>
      <dsp:spPr>
        <a:xfrm>
          <a:off x="818410" y="1275081"/>
          <a:ext cx="424189" cy="424189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7BBD448-F504-48E8-BB7B-D798C5ADD51B}">
      <dsp:nvSpPr>
        <dsp:cNvPr id="0" name=""/>
        <dsp:cNvSpPr/>
      </dsp:nvSpPr>
      <dsp:spPr>
        <a:xfrm>
          <a:off x="1030505" y="1275081"/>
          <a:ext cx="2263204" cy="424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0" i="0" kern="1200" dirty="0">
              <a:latin typeface="Indivisa Text Sans" pitchFamily="2" charset="77"/>
            </a:rPr>
            <a:t>Administración </a:t>
          </a:r>
        </a:p>
      </dsp:txBody>
      <dsp:txXfrm>
        <a:off x="1030505" y="1275081"/>
        <a:ext cx="2263204" cy="424189"/>
      </dsp:txXfrm>
    </dsp:sp>
    <dsp:sp modelId="{BDD642BB-1E3E-4EBE-909F-A8D14975C9F0}">
      <dsp:nvSpPr>
        <dsp:cNvPr id="0" name=""/>
        <dsp:cNvSpPr/>
      </dsp:nvSpPr>
      <dsp:spPr>
        <a:xfrm>
          <a:off x="818410" y="1699271"/>
          <a:ext cx="424189" cy="424189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B2CB6B1-BEB3-480C-9ED8-C37CC8D4BD74}">
      <dsp:nvSpPr>
        <dsp:cNvPr id="0" name=""/>
        <dsp:cNvSpPr/>
      </dsp:nvSpPr>
      <dsp:spPr>
        <a:xfrm>
          <a:off x="1030505" y="1699271"/>
          <a:ext cx="2263204" cy="424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0" i="0" kern="1200" dirty="0">
              <a:latin typeface="Indivisa Text Sans" pitchFamily="2" charset="77"/>
            </a:rPr>
            <a:t>Desarrollo Sustentable </a:t>
          </a:r>
        </a:p>
      </dsp:txBody>
      <dsp:txXfrm>
        <a:off x="1030505" y="1699271"/>
        <a:ext cx="2263204" cy="424189"/>
      </dsp:txXfrm>
    </dsp:sp>
    <dsp:sp modelId="{65F54198-1B3C-46E5-A081-9CF7A33EAEE3}">
      <dsp:nvSpPr>
        <dsp:cNvPr id="0" name=""/>
        <dsp:cNvSpPr/>
      </dsp:nvSpPr>
      <dsp:spPr>
        <a:xfrm>
          <a:off x="818410" y="2123460"/>
          <a:ext cx="424189" cy="424189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C75CD2F-3D80-476F-B1AB-902BBCA0CD16}">
      <dsp:nvSpPr>
        <dsp:cNvPr id="0" name=""/>
        <dsp:cNvSpPr/>
      </dsp:nvSpPr>
      <dsp:spPr>
        <a:xfrm>
          <a:off x="1030505" y="2123460"/>
          <a:ext cx="2263204" cy="424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0" i="0" kern="1200" dirty="0">
              <a:latin typeface="Indivisa Text Sans" pitchFamily="2" charset="77"/>
            </a:rPr>
            <a:t>Desarrollo Urbano </a:t>
          </a:r>
        </a:p>
      </dsp:txBody>
      <dsp:txXfrm>
        <a:off x="1030505" y="2123460"/>
        <a:ext cx="2263204" cy="424189"/>
      </dsp:txXfrm>
    </dsp:sp>
    <dsp:sp modelId="{39A279C3-19A4-40DD-AE7F-FC53EB846656}">
      <dsp:nvSpPr>
        <dsp:cNvPr id="0" name=""/>
        <dsp:cNvSpPr/>
      </dsp:nvSpPr>
      <dsp:spPr>
        <a:xfrm>
          <a:off x="818410" y="2547649"/>
          <a:ext cx="424189" cy="424189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46CE6D5-77E0-4B2E-8302-708A3681F42D}">
      <dsp:nvSpPr>
        <dsp:cNvPr id="0" name=""/>
        <dsp:cNvSpPr/>
      </dsp:nvSpPr>
      <dsp:spPr>
        <a:xfrm>
          <a:off x="1030505" y="2547649"/>
          <a:ext cx="2263204" cy="424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0" i="0" kern="1200" dirty="0">
              <a:latin typeface="Indivisa Text Sans" pitchFamily="2" charset="77"/>
            </a:rPr>
            <a:t>Diseño</a:t>
          </a:r>
        </a:p>
      </dsp:txBody>
      <dsp:txXfrm>
        <a:off x="1030505" y="2547649"/>
        <a:ext cx="2263204" cy="424189"/>
      </dsp:txXfrm>
    </dsp:sp>
    <dsp:sp modelId="{11D0046D-37F6-4CC9-99D9-A7B92807566B}">
      <dsp:nvSpPr>
        <dsp:cNvPr id="0" name=""/>
        <dsp:cNvSpPr/>
      </dsp:nvSpPr>
      <dsp:spPr>
        <a:xfrm>
          <a:off x="818410" y="2971838"/>
          <a:ext cx="424189" cy="424189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EDE6DA2-31EA-4413-9C47-726C951DB950}">
      <dsp:nvSpPr>
        <dsp:cNvPr id="0" name=""/>
        <dsp:cNvSpPr/>
      </dsp:nvSpPr>
      <dsp:spPr>
        <a:xfrm>
          <a:off x="1030505" y="2971838"/>
          <a:ext cx="2263204" cy="424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0" i="0" kern="1200" dirty="0">
              <a:latin typeface="Indivisa Text Sans" pitchFamily="2" charset="77"/>
            </a:rPr>
            <a:t>Mercadotecnia </a:t>
          </a:r>
        </a:p>
      </dsp:txBody>
      <dsp:txXfrm>
        <a:off x="1030505" y="2971838"/>
        <a:ext cx="2263204" cy="4241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C95AE8-7841-405B-8BA0-7FC41874DA94}">
      <dsp:nvSpPr>
        <dsp:cNvPr id="0" name=""/>
        <dsp:cNvSpPr/>
      </dsp:nvSpPr>
      <dsp:spPr>
        <a:xfrm rot="5400000">
          <a:off x="283598" y="992917"/>
          <a:ext cx="847914" cy="1410911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5CA9B7-F4AE-477E-8D30-34D7B5B0EBC1}">
      <dsp:nvSpPr>
        <dsp:cNvPr id="0" name=""/>
        <dsp:cNvSpPr/>
      </dsp:nvSpPr>
      <dsp:spPr>
        <a:xfrm>
          <a:off x="142060" y="1414476"/>
          <a:ext cx="1273778" cy="1116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Académica</a:t>
          </a:r>
        </a:p>
      </dsp:txBody>
      <dsp:txXfrm>
        <a:off x="142060" y="1414476"/>
        <a:ext cx="1273778" cy="1116541"/>
      </dsp:txXfrm>
    </dsp:sp>
    <dsp:sp modelId="{6F86E7A8-7177-4F70-97D2-5FAC06DE4D85}">
      <dsp:nvSpPr>
        <dsp:cNvPr id="0" name=""/>
        <dsp:cNvSpPr/>
      </dsp:nvSpPr>
      <dsp:spPr>
        <a:xfrm>
          <a:off x="1175503" y="889044"/>
          <a:ext cx="240335" cy="240335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2E997C-7EEF-4582-93DE-1492053BC2C2}">
      <dsp:nvSpPr>
        <dsp:cNvPr id="0" name=""/>
        <dsp:cNvSpPr/>
      </dsp:nvSpPr>
      <dsp:spPr>
        <a:xfrm rot="5400000">
          <a:off x="1842951" y="607054"/>
          <a:ext cx="847914" cy="1410911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3AA6CB-E45F-4760-A018-86F389C27FC0}">
      <dsp:nvSpPr>
        <dsp:cNvPr id="0" name=""/>
        <dsp:cNvSpPr/>
      </dsp:nvSpPr>
      <dsp:spPr>
        <a:xfrm>
          <a:off x="1701413" y="1028612"/>
          <a:ext cx="1273778" cy="1116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Educativa</a:t>
          </a:r>
        </a:p>
      </dsp:txBody>
      <dsp:txXfrm>
        <a:off x="1701413" y="1028612"/>
        <a:ext cx="1273778" cy="1116541"/>
      </dsp:txXfrm>
    </dsp:sp>
    <dsp:sp modelId="{90DC33D9-5358-4E05-870D-D09CD0A433FB}">
      <dsp:nvSpPr>
        <dsp:cNvPr id="0" name=""/>
        <dsp:cNvSpPr/>
      </dsp:nvSpPr>
      <dsp:spPr>
        <a:xfrm>
          <a:off x="2734856" y="503181"/>
          <a:ext cx="240335" cy="240335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D8A2EE-4C04-4FBC-8731-61F53703F85B}">
      <dsp:nvSpPr>
        <dsp:cNvPr id="0" name=""/>
        <dsp:cNvSpPr/>
      </dsp:nvSpPr>
      <dsp:spPr>
        <a:xfrm rot="5400000">
          <a:off x="3402305" y="221190"/>
          <a:ext cx="847914" cy="1410911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6DE034-18D3-4667-8935-DC2517DD31C5}">
      <dsp:nvSpPr>
        <dsp:cNvPr id="0" name=""/>
        <dsp:cNvSpPr/>
      </dsp:nvSpPr>
      <dsp:spPr>
        <a:xfrm>
          <a:off x="3260767" y="642749"/>
          <a:ext cx="1273778" cy="1116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Institucional</a:t>
          </a:r>
        </a:p>
      </dsp:txBody>
      <dsp:txXfrm>
        <a:off x="3260767" y="642749"/>
        <a:ext cx="1273778" cy="1116541"/>
      </dsp:txXfrm>
    </dsp:sp>
    <dsp:sp modelId="{7BC82C86-93F0-494D-AA00-AC5C4761F098}">
      <dsp:nvSpPr>
        <dsp:cNvPr id="0" name=""/>
        <dsp:cNvSpPr/>
      </dsp:nvSpPr>
      <dsp:spPr>
        <a:xfrm>
          <a:off x="4294210" y="117317"/>
          <a:ext cx="240335" cy="240335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D63AED-07C9-4C71-AB85-FC70F473A97C}">
      <dsp:nvSpPr>
        <dsp:cNvPr id="0" name=""/>
        <dsp:cNvSpPr/>
      </dsp:nvSpPr>
      <dsp:spPr>
        <a:xfrm rot="5400000">
          <a:off x="4961659" y="-164673"/>
          <a:ext cx="847914" cy="1410911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B86E72-E3E3-49A3-9BF8-081DE94D74E2}">
      <dsp:nvSpPr>
        <dsp:cNvPr id="0" name=""/>
        <dsp:cNvSpPr/>
      </dsp:nvSpPr>
      <dsp:spPr>
        <a:xfrm>
          <a:off x="4820121" y="256885"/>
          <a:ext cx="1273778" cy="1116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Aplicada</a:t>
          </a:r>
        </a:p>
      </dsp:txBody>
      <dsp:txXfrm>
        <a:off x="4820121" y="256885"/>
        <a:ext cx="1273778" cy="1116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C37EA-8E7A-486E-ADB0-383B675F01C6}" type="datetimeFigureOut">
              <a:rPr lang="es-MX" smtClean="0"/>
              <a:t>12/06/2024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4CC9A-9108-45A3-BB08-7767869041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0370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12/06/2024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2496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12/06/2024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458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12/06/2024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2692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12/06/2024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163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12/06/2024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888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12/06/2024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3308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12/06/2024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9507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12/06/2024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6372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12/06/2024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3282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12/06/2024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6333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12/06/2024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1559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0D281-B1FB-0E48-9389-4384455E045E}" type="datetimeFigureOut">
              <a:rPr lang="es-MX" smtClean="0"/>
              <a:t>12/06/2024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740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2.emf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image" Target="../media/image4.emf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4" Type="http://schemas.openxmlformats.org/officeDocument/2006/relationships/image" Target="../media/image3.emf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hyperlink" Target="mailto:investigadorIIT@lasallecancun.edu.mx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vestiga@lasallecancun.edu.mx" TargetMode="Externa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hyperlink" Target="mailto:investigadorIIT@lasallecancun.edu.mx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vestiga@lasallecancun.edu.mx" TargetMode="Externa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CF764F5-210D-7327-6E4C-FFE1D3926138}"/>
              </a:ext>
            </a:extLst>
          </p:cNvPr>
          <p:cNvSpPr/>
          <p:nvPr/>
        </p:nvSpPr>
        <p:spPr>
          <a:xfrm rot="10800000">
            <a:off x="3413760" y="0"/>
            <a:ext cx="8778240" cy="6858000"/>
          </a:xfrm>
          <a:prstGeom prst="rect">
            <a:avLst/>
          </a:prstGeom>
          <a:gradFill flip="none" rotWithShape="1">
            <a:gsLst>
              <a:gs pos="0">
                <a:srgbClr val="1D285D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1B6F9E3-CA08-9D0A-91B5-0FFFA9AF8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188" y="-2026150"/>
            <a:ext cx="2247900" cy="7366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048870B-D529-00FB-2881-6FFD6783D8F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 rot="16643979">
            <a:off x="7978075" y="3174339"/>
            <a:ext cx="6734794" cy="232077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F0FC419-FBA4-91AE-DFFA-43388037892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/>
            <a:alphaModFix amt="34000"/>
          </a:blip>
          <a:stretch>
            <a:fillRect/>
          </a:stretch>
        </p:blipFill>
        <p:spPr>
          <a:xfrm>
            <a:off x="6426986" y="-5753246"/>
            <a:ext cx="2050078" cy="507638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1CDB83-7ED1-BD5E-CADE-2201E9988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99" y="334934"/>
            <a:ext cx="2349500" cy="762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1EA24807-715D-84D0-46E8-91538DA28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533" y="2096000"/>
            <a:ext cx="5477467" cy="3926647"/>
          </a:xfrm>
        </p:spPr>
        <p:txBody>
          <a:bodyPr>
            <a:normAutofit/>
          </a:bodyPr>
          <a:lstStyle/>
          <a:p>
            <a:pPr algn="ctr"/>
            <a:r>
              <a:rPr lang="es-MX" sz="6600" b="1" dirty="0"/>
              <a:t>Centro de Investigaciones</a:t>
            </a:r>
            <a:br>
              <a:rPr lang="es-ES_tradnl" sz="8000" b="1" dirty="0">
                <a:solidFill>
                  <a:schemeClr val="bg2">
                    <a:lumMod val="25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</a:br>
            <a:endParaRPr lang="es-ES_tradnl" sz="5800" dirty="0">
              <a:solidFill>
                <a:srgbClr val="002060"/>
              </a:solidFill>
              <a:latin typeface="Indivisa Text Sans" pitchFamily="2" charset="77"/>
              <a:ea typeface="Avenir Medium" charset="0"/>
              <a:cs typeface="Avenir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609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CF764F5-210D-7327-6E4C-FFE1D3926138}"/>
              </a:ext>
            </a:extLst>
          </p:cNvPr>
          <p:cNvSpPr/>
          <p:nvPr/>
        </p:nvSpPr>
        <p:spPr>
          <a:xfrm rot="10800000">
            <a:off x="3413760" y="0"/>
            <a:ext cx="8778240" cy="6858000"/>
          </a:xfrm>
          <a:prstGeom prst="rect">
            <a:avLst/>
          </a:prstGeom>
          <a:gradFill flip="none" rotWithShape="1">
            <a:gsLst>
              <a:gs pos="0">
                <a:srgbClr val="1D285D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1B6F9E3-CA08-9D0A-91B5-0FFFA9AF8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188" y="-2026150"/>
            <a:ext cx="2247900" cy="7366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048870B-D529-00FB-2881-6FFD6783D8F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 rot="16643979">
            <a:off x="7978075" y="3174339"/>
            <a:ext cx="6734794" cy="232077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F0FC419-FBA4-91AE-DFFA-43388037892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/>
            <a:alphaModFix amt="34000"/>
          </a:blip>
          <a:stretch>
            <a:fillRect/>
          </a:stretch>
        </p:blipFill>
        <p:spPr>
          <a:xfrm>
            <a:off x="6426986" y="-5753246"/>
            <a:ext cx="2050078" cy="507638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1CDB83-7ED1-BD5E-CADE-2201E9988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99" y="334934"/>
            <a:ext cx="2349500" cy="762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F45E426-9CA9-2787-860B-910C6A988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9059"/>
            <a:ext cx="10515600" cy="311629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¿Qué es y qué hace Centro de Investigaciones?</a:t>
            </a:r>
            <a:endParaRPr lang="es-MX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DD9A943-05C7-4BF2-A9E1-EFB737AB5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6258" y="1942861"/>
            <a:ext cx="7784805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MX" dirty="0"/>
              <a:t>El Centro de Investigaciones de la Universidad es el departamento que coordina la investigación realizada por la academia en su programa de investigación académica donde los profesores y alumnos de los diferentes programas generan conocimiento. </a:t>
            </a:r>
          </a:p>
          <a:p>
            <a:pPr marL="0" indent="0">
              <a:buNone/>
            </a:pPr>
            <a:r>
              <a:rPr lang="es-MX" dirty="0"/>
              <a:t>De igual forma el Centro de Investigaciones realiza la evaluación de la calidad de los servicios de apoyo a la docencia, así como diversas investigaciones que apoyan a la mejora continua de la calidad de la Universidad. </a:t>
            </a:r>
          </a:p>
          <a:p>
            <a:pPr marL="0" indent="0">
              <a:buNone/>
            </a:pPr>
            <a:r>
              <a:rPr lang="es-MX" dirty="0"/>
              <a:t>El Centro de Investigaciones realiza estudios de mercado, planes de negocios, e investigaciones aplicadas para numerosas instancias de gobierno estatales, federales y empresas privadas.</a:t>
            </a:r>
          </a:p>
          <a:p>
            <a:pPr marL="0" indent="0">
              <a:buNone/>
            </a:pPr>
            <a:r>
              <a:rPr lang="es-MX" dirty="0"/>
              <a:t>Su responsable es la Mtra. Ariadna Rabelo.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17351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CF764F5-210D-7327-6E4C-FFE1D3926138}"/>
              </a:ext>
            </a:extLst>
          </p:cNvPr>
          <p:cNvSpPr/>
          <p:nvPr/>
        </p:nvSpPr>
        <p:spPr>
          <a:xfrm rot="10800000">
            <a:off x="3934755" y="-31898"/>
            <a:ext cx="8778240" cy="6858000"/>
          </a:xfrm>
          <a:prstGeom prst="rect">
            <a:avLst/>
          </a:prstGeom>
          <a:gradFill flip="none" rotWithShape="1">
            <a:gsLst>
              <a:gs pos="0">
                <a:srgbClr val="1D285D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1B6F9E3-CA08-9D0A-91B5-0FFFA9AF8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188" y="-2026150"/>
            <a:ext cx="2247900" cy="7366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048870B-D529-00FB-2881-6FFD6783D8F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 rot="16643979">
            <a:off x="7978075" y="3174339"/>
            <a:ext cx="6734794" cy="232077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F0FC419-FBA4-91AE-DFFA-43388037892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/>
            <a:alphaModFix amt="34000"/>
          </a:blip>
          <a:stretch>
            <a:fillRect/>
          </a:stretch>
        </p:blipFill>
        <p:spPr>
          <a:xfrm>
            <a:off x="6426986" y="-5753246"/>
            <a:ext cx="2050078" cy="507638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1CDB83-7ED1-BD5E-CADE-2201E9988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99" y="334934"/>
            <a:ext cx="2349500" cy="762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F45E426-9CA9-2787-860B-910C6A988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9059"/>
            <a:ext cx="10515600" cy="311629"/>
          </a:xfrm>
        </p:spPr>
        <p:txBody>
          <a:bodyPr>
            <a:noAutofit/>
          </a:bodyPr>
          <a:lstStyle/>
          <a:p>
            <a:r>
              <a:rPr lang="es-MX" sz="3600" b="1" dirty="0"/>
              <a:t>¿En qué me puede apoyar el Centro de Investigaciones? </a:t>
            </a:r>
            <a:endParaRPr lang="es-MX" sz="36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DD9A943-05C7-4BF2-A9E1-EFB737AB5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6258" y="1942861"/>
            <a:ext cx="7784805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s-MX" dirty="0"/>
              <a:t>En datos estadísticos referentes a la actividad económica del Estado.</a:t>
            </a:r>
          </a:p>
          <a:p>
            <a:pPr marL="0" lvl="0" indent="0">
              <a:buNone/>
            </a:pPr>
            <a:r>
              <a:rPr lang="es-MX" dirty="0"/>
              <a:t>Asesoría sobre metodología de la investigación cuantitativa y cualitativa. </a:t>
            </a:r>
          </a:p>
          <a:p>
            <a:pPr marL="0" lvl="0" indent="0">
              <a:buNone/>
            </a:pPr>
            <a:r>
              <a:rPr lang="es-MX" dirty="0"/>
              <a:t>En acercarte a profesores – investigadores en las áreas de tu interés. </a:t>
            </a:r>
          </a:p>
          <a:p>
            <a:pPr marL="0" lvl="0" indent="0">
              <a:buNone/>
            </a:pPr>
            <a:r>
              <a:rPr lang="es-MX" dirty="0"/>
              <a:t>En asesorías sobre fondeos para proyectos y becas para tu desarrollo profesional.</a:t>
            </a:r>
          </a:p>
        </p:txBody>
      </p:sp>
    </p:spTree>
    <p:extLst>
      <p:ext uri="{BB962C8B-B14F-4D97-AF65-F5344CB8AC3E}">
        <p14:creationId xmlns:p14="http://schemas.microsoft.com/office/powerpoint/2010/main" val="2560208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CF764F5-210D-7327-6E4C-FFE1D3926138}"/>
              </a:ext>
            </a:extLst>
          </p:cNvPr>
          <p:cNvSpPr/>
          <p:nvPr/>
        </p:nvSpPr>
        <p:spPr>
          <a:xfrm rot="10800000">
            <a:off x="3934755" y="-31898"/>
            <a:ext cx="8778240" cy="6858000"/>
          </a:xfrm>
          <a:prstGeom prst="rect">
            <a:avLst/>
          </a:prstGeom>
          <a:gradFill flip="none" rotWithShape="1">
            <a:gsLst>
              <a:gs pos="0">
                <a:srgbClr val="1D285D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1B6F9E3-CA08-9D0A-91B5-0FFFA9AF8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188" y="-2026150"/>
            <a:ext cx="2247900" cy="7366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048870B-D529-00FB-2881-6FFD6783D8F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 rot="16643979">
            <a:off x="7978075" y="3174339"/>
            <a:ext cx="6734794" cy="232077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F0FC419-FBA4-91AE-DFFA-43388037892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/>
            <a:alphaModFix amt="34000"/>
          </a:blip>
          <a:stretch>
            <a:fillRect/>
          </a:stretch>
        </p:blipFill>
        <p:spPr>
          <a:xfrm>
            <a:off x="6426986" y="-5753246"/>
            <a:ext cx="2050078" cy="507638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1CDB83-7ED1-BD5E-CADE-2201E9988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99" y="334934"/>
            <a:ext cx="2349500" cy="762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F45E426-9CA9-2787-860B-910C6A988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9059"/>
            <a:ext cx="10515600" cy="311629"/>
          </a:xfrm>
        </p:spPr>
        <p:txBody>
          <a:bodyPr>
            <a:noAutofit/>
          </a:bodyPr>
          <a:lstStyle/>
          <a:p>
            <a:r>
              <a:rPr lang="es-MX" sz="3600" b="1" dirty="0"/>
              <a:t>¿Qué tipos de investigación hace y en qué áreas? </a:t>
            </a:r>
            <a:endParaRPr lang="es-MX" sz="36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0F2CCB-A04D-2DE9-6647-E4A2516B2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graphicFrame>
        <p:nvGraphicFramePr>
          <p:cNvPr id="11" name="Diagrama 4">
            <a:extLst>
              <a:ext uri="{FF2B5EF4-FFF2-40B4-BE49-F238E27FC236}">
                <a16:creationId xmlns:a16="http://schemas.microsoft.com/office/drawing/2014/main" id="{FEA35147-AA94-A3D1-0296-E2DE4E0E5D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1583836"/>
              </p:ext>
            </p:extLst>
          </p:nvPr>
        </p:nvGraphicFramePr>
        <p:xfrm>
          <a:off x="7054518" y="2568512"/>
          <a:ext cx="4000900" cy="3398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C18FD715-B8AD-5034-97EA-FC2090DF29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0531598"/>
              </p:ext>
            </p:extLst>
          </p:nvPr>
        </p:nvGraphicFramePr>
        <p:xfrm>
          <a:off x="958518" y="2959293"/>
          <a:ext cx="6096000" cy="2647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150D40BD-0E1A-E2F4-383D-7D5A67D55D35}"/>
              </a:ext>
            </a:extLst>
          </p:cNvPr>
          <p:cNvSpPr txBox="1"/>
          <p:nvPr/>
        </p:nvSpPr>
        <p:spPr>
          <a:xfrm>
            <a:off x="1658679" y="2243470"/>
            <a:ext cx="4768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/>
              <a:t>TIPOS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0C84068-0B1A-C9EB-1AA9-FD0423892D97}"/>
              </a:ext>
            </a:extLst>
          </p:cNvPr>
          <p:cNvSpPr txBox="1"/>
          <p:nvPr/>
        </p:nvSpPr>
        <p:spPr>
          <a:xfrm>
            <a:off x="6426986" y="1829398"/>
            <a:ext cx="4768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/>
              <a:t>ÁREAS</a:t>
            </a:r>
          </a:p>
        </p:txBody>
      </p:sp>
    </p:spTree>
    <p:extLst>
      <p:ext uri="{BB962C8B-B14F-4D97-AF65-F5344CB8AC3E}">
        <p14:creationId xmlns:p14="http://schemas.microsoft.com/office/powerpoint/2010/main" val="3130769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CF764F5-210D-7327-6E4C-FFE1D3926138}"/>
              </a:ext>
            </a:extLst>
          </p:cNvPr>
          <p:cNvSpPr/>
          <p:nvPr/>
        </p:nvSpPr>
        <p:spPr>
          <a:xfrm rot="10800000">
            <a:off x="3934755" y="-31898"/>
            <a:ext cx="8778240" cy="6858000"/>
          </a:xfrm>
          <a:prstGeom prst="rect">
            <a:avLst/>
          </a:prstGeom>
          <a:gradFill flip="none" rotWithShape="1">
            <a:gsLst>
              <a:gs pos="0">
                <a:srgbClr val="1D285D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1B6F9E3-CA08-9D0A-91B5-0FFFA9AF8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188" y="-2026150"/>
            <a:ext cx="2247900" cy="7366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048870B-D529-00FB-2881-6FFD6783D8F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 rot="16643979">
            <a:off x="7978075" y="3174339"/>
            <a:ext cx="6734794" cy="232077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F0FC419-FBA4-91AE-DFFA-43388037892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/>
            <a:alphaModFix amt="34000"/>
          </a:blip>
          <a:stretch>
            <a:fillRect/>
          </a:stretch>
        </p:blipFill>
        <p:spPr>
          <a:xfrm>
            <a:off x="6426986" y="-5753246"/>
            <a:ext cx="2050078" cy="507638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1CDB83-7ED1-BD5E-CADE-2201E9988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99" y="334934"/>
            <a:ext cx="2349500" cy="762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F45E426-9CA9-2787-860B-910C6A988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9059"/>
            <a:ext cx="10515600" cy="311629"/>
          </a:xfrm>
        </p:spPr>
        <p:txBody>
          <a:bodyPr>
            <a:noAutofit/>
          </a:bodyPr>
          <a:lstStyle/>
          <a:p>
            <a:r>
              <a:rPr lang="es-MX" sz="3600" b="1" dirty="0"/>
              <a:t>¿En qué se basan las investigaciones que se hacen? </a:t>
            </a:r>
            <a:endParaRPr lang="es-MX" sz="36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0F2CCB-A04D-2DE9-6647-E4A2516B2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Existe un Plan Rector de Investigación que contiene las áreas y líneas de investigación por área. 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Sus objetivos son: </a:t>
            </a:r>
          </a:p>
          <a:p>
            <a:pPr marL="457200" lvl="1" indent="0">
              <a:buNone/>
            </a:pPr>
            <a:endParaRPr lang="es-MX" dirty="0"/>
          </a:p>
          <a:p>
            <a:pPr marL="457200" lvl="1" indent="0">
              <a:buNone/>
            </a:pPr>
            <a:r>
              <a:rPr lang="es-MX" dirty="0"/>
              <a:t>Priorizar investigaciones que cumplan con el marco normativo del Consejo Académico de Investigación cuyas implicaciones sociales, económicas y culturales impulsen la misión Lasallista.</a:t>
            </a:r>
            <a:endParaRPr lang="es-ES" sz="1600" dirty="0"/>
          </a:p>
          <a:p>
            <a:pPr marL="457200" lvl="1" indent="0">
              <a:buNone/>
            </a:pPr>
            <a:r>
              <a:rPr lang="es-MX" dirty="0"/>
              <a:t>Fomentar la investigación interdisciplinaria que fomente el desarrollo de las habilidades de investigación (“Programas Tipo 4”).</a:t>
            </a:r>
            <a:endParaRPr lang="es-ES" sz="1600" dirty="0">
              <a:solidFill>
                <a:srgbClr val="0000CC"/>
              </a:solidFill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57711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CF764F5-210D-7327-6E4C-FFE1D3926138}"/>
              </a:ext>
            </a:extLst>
          </p:cNvPr>
          <p:cNvSpPr/>
          <p:nvPr/>
        </p:nvSpPr>
        <p:spPr>
          <a:xfrm rot="10800000">
            <a:off x="3739160" y="-7459"/>
            <a:ext cx="8778240" cy="6858000"/>
          </a:xfrm>
          <a:prstGeom prst="rect">
            <a:avLst/>
          </a:prstGeom>
          <a:gradFill flip="none" rotWithShape="1">
            <a:gsLst>
              <a:gs pos="0">
                <a:srgbClr val="1D285D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1B6F9E3-CA08-9D0A-91B5-0FFFA9AF8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188" y="-2026150"/>
            <a:ext cx="2247900" cy="7366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048870B-D529-00FB-2881-6FFD6783D8F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 rot="16643979">
            <a:off x="7978075" y="3174339"/>
            <a:ext cx="6734794" cy="232077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F0FC419-FBA4-91AE-DFFA-43388037892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/>
            <a:alphaModFix amt="34000"/>
          </a:blip>
          <a:stretch>
            <a:fillRect/>
          </a:stretch>
        </p:blipFill>
        <p:spPr>
          <a:xfrm>
            <a:off x="6426986" y="-5753246"/>
            <a:ext cx="2050078" cy="507638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1CDB83-7ED1-BD5E-CADE-2201E9988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99" y="334934"/>
            <a:ext cx="2349500" cy="762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F45E426-9CA9-2787-860B-910C6A988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9059"/>
            <a:ext cx="10515600" cy="311629"/>
          </a:xfrm>
        </p:spPr>
        <p:txBody>
          <a:bodyPr>
            <a:noAutofit/>
          </a:bodyPr>
          <a:lstStyle/>
          <a:p>
            <a:r>
              <a:rPr lang="es-MX" sz="3600" b="1" dirty="0"/>
              <a:t>Foro de Investigación</a:t>
            </a:r>
            <a:endParaRPr lang="es-MX" sz="3600" dirty="0"/>
          </a:p>
        </p:txBody>
      </p:sp>
      <p:sp>
        <p:nvSpPr>
          <p:cNvPr id="11" name="Marcador de contenido 8">
            <a:extLst>
              <a:ext uri="{FF2B5EF4-FFF2-40B4-BE49-F238E27FC236}">
                <a16:creationId xmlns:a16="http://schemas.microsoft.com/office/drawing/2014/main" id="{E0E6F4E4-4BCB-8DEE-B286-EB1A1984A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208" y="1972812"/>
            <a:ext cx="3543855" cy="4204704"/>
          </a:xfrm>
        </p:spPr>
        <p:txBody>
          <a:bodyPr>
            <a:normAutofit fontScale="92500" lnSpcReduction="10000"/>
          </a:bodyPr>
          <a:lstStyle/>
          <a:p>
            <a:r>
              <a:rPr lang="es-MX" dirty="0"/>
              <a:t>Se realiza en el mes de junio</a:t>
            </a:r>
          </a:p>
          <a:p>
            <a:r>
              <a:rPr lang="es-MX" dirty="0"/>
              <a:t>Tenemos una exposición y concurso de carteles de investigación, así como conferencias y ponencias.</a:t>
            </a:r>
          </a:p>
          <a:p>
            <a:r>
              <a:rPr lang="es-MX" dirty="0"/>
              <a:t>El próximo año estaremos realizando la novena edición del Foro.</a:t>
            </a:r>
          </a:p>
        </p:txBody>
      </p:sp>
      <p:sp>
        <p:nvSpPr>
          <p:cNvPr id="12" name="Marcador de contenido 8">
            <a:extLst>
              <a:ext uri="{FF2B5EF4-FFF2-40B4-BE49-F238E27FC236}">
                <a16:creationId xmlns:a16="http://schemas.microsoft.com/office/drawing/2014/main" id="{B0F757E5-7642-2F71-34EC-FAEC22B6BE5E}"/>
              </a:ext>
            </a:extLst>
          </p:cNvPr>
          <p:cNvSpPr txBox="1">
            <a:spLocks/>
          </p:cNvSpPr>
          <p:nvPr/>
        </p:nvSpPr>
        <p:spPr>
          <a:xfrm>
            <a:off x="1403363" y="1972813"/>
            <a:ext cx="3543855" cy="3643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Realizamos cada año el Foro de Investigación Lasallista en donde se exponen los trabajos realizados por las diferentes licenciaturas y posgrados.</a:t>
            </a:r>
          </a:p>
        </p:txBody>
      </p:sp>
    </p:spTree>
    <p:extLst>
      <p:ext uri="{BB962C8B-B14F-4D97-AF65-F5344CB8AC3E}">
        <p14:creationId xmlns:p14="http://schemas.microsoft.com/office/powerpoint/2010/main" val="3358340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CF764F5-210D-7327-6E4C-FFE1D3926138}"/>
              </a:ext>
            </a:extLst>
          </p:cNvPr>
          <p:cNvSpPr/>
          <p:nvPr/>
        </p:nvSpPr>
        <p:spPr>
          <a:xfrm rot="10800000">
            <a:off x="3739160" y="-7459"/>
            <a:ext cx="8778240" cy="6858000"/>
          </a:xfrm>
          <a:prstGeom prst="rect">
            <a:avLst/>
          </a:prstGeom>
          <a:gradFill flip="none" rotWithShape="1">
            <a:gsLst>
              <a:gs pos="0">
                <a:srgbClr val="1D285D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1B6F9E3-CA08-9D0A-91B5-0FFFA9AF8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188" y="-2026150"/>
            <a:ext cx="2247900" cy="7366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048870B-D529-00FB-2881-6FFD6783D8F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 rot="16643979">
            <a:off x="7978075" y="3174339"/>
            <a:ext cx="6734794" cy="232077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F0FC419-FBA4-91AE-DFFA-43388037892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/>
            <a:alphaModFix amt="34000"/>
          </a:blip>
          <a:stretch>
            <a:fillRect/>
          </a:stretch>
        </p:blipFill>
        <p:spPr>
          <a:xfrm>
            <a:off x="6426986" y="-5753246"/>
            <a:ext cx="2050078" cy="507638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1CDB83-7ED1-BD5E-CADE-2201E9988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99" y="334934"/>
            <a:ext cx="2349500" cy="762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F45E426-9CA9-2787-860B-910C6A988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9059"/>
            <a:ext cx="10515600" cy="311629"/>
          </a:xfrm>
        </p:spPr>
        <p:txBody>
          <a:bodyPr>
            <a:noAutofit/>
          </a:bodyPr>
          <a:lstStyle/>
          <a:p>
            <a:r>
              <a:rPr lang="es-MX" sz="3600" b="1" dirty="0"/>
              <a:t>¿Dónde está el Centro de Investigaciones? </a:t>
            </a:r>
            <a:endParaRPr lang="es-MX" sz="36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FAD4EB-3DFD-45F4-2893-0BEA14B9F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2813"/>
            <a:ext cx="10515600" cy="4204150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Estamos ubicados en el tercer piso del edificio C, a un lado de la Coordinaciones de las carreras de negocios y turismo, con un horario de 9 a 2 pm y por las tardes previa cita.  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El teléfono es 886 22 01 </a:t>
            </a:r>
            <a:r>
              <a:rPr lang="es-MX" dirty="0" err="1"/>
              <a:t>ext</a:t>
            </a:r>
            <a:r>
              <a:rPr lang="es-MX" dirty="0"/>
              <a:t> 306 y los correos son :</a:t>
            </a:r>
          </a:p>
          <a:p>
            <a:pPr marL="1371600" lvl="3" indent="0">
              <a:buNone/>
            </a:pPr>
            <a:r>
              <a:rPr lang="es-MX" sz="2800" u="sng" dirty="0">
                <a:hlinkClick r:id="rId6"/>
              </a:rPr>
              <a:t>investiga@lasallecancun.edu.mx</a:t>
            </a:r>
            <a:r>
              <a:rPr lang="es-MX" sz="2800" dirty="0"/>
              <a:t>.</a:t>
            </a:r>
          </a:p>
          <a:p>
            <a:pPr marL="1371600" lvl="3" indent="0">
              <a:buNone/>
            </a:pPr>
            <a:r>
              <a:rPr lang="es-MX" sz="2800" dirty="0">
                <a:hlinkClick r:id="rId7"/>
              </a:rPr>
              <a:t>investigadorIIT@lasallecancun.edu.mx</a:t>
            </a:r>
            <a:r>
              <a:rPr lang="es-MX" sz="2800" dirty="0"/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96574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CF764F5-210D-7327-6E4C-FFE1D3926138}"/>
              </a:ext>
            </a:extLst>
          </p:cNvPr>
          <p:cNvSpPr/>
          <p:nvPr/>
        </p:nvSpPr>
        <p:spPr>
          <a:xfrm rot="10800000">
            <a:off x="3739160" y="-7459"/>
            <a:ext cx="8778240" cy="6858000"/>
          </a:xfrm>
          <a:prstGeom prst="rect">
            <a:avLst/>
          </a:prstGeom>
          <a:gradFill flip="none" rotWithShape="1">
            <a:gsLst>
              <a:gs pos="0">
                <a:srgbClr val="1D285D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1B6F9E3-CA08-9D0A-91B5-0FFFA9AF8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188" y="-2026150"/>
            <a:ext cx="2247900" cy="7366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048870B-D529-00FB-2881-6FFD6783D8F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 rot="16643979">
            <a:off x="7978075" y="3174339"/>
            <a:ext cx="6734794" cy="232077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F0FC419-FBA4-91AE-DFFA-43388037892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/>
            <a:alphaModFix amt="34000"/>
          </a:blip>
          <a:stretch>
            <a:fillRect/>
          </a:stretch>
        </p:blipFill>
        <p:spPr>
          <a:xfrm>
            <a:off x="6426986" y="-5753246"/>
            <a:ext cx="2050078" cy="507638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1CDB83-7ED1-BD5E-CADE-2201E9988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99" y="334934"/>
            <a:ext cx="2349500" cy="762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F45E426-9CA9-2787-860B-910C6A988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9059"/>
            <a:ext cx="10515600" cy="311629"/>
          </a:xfrm>
        </p:spPr>
        <p:txBody>
          <a:bodyPr>
            <a:noAutofit/>
          </a:bodyPr>
          <a:lstStyle/>
          <a:p>
            <a:r>
              <a:rPr lang="es-MX" sz="3600" b="1" dirty="0"/>
              <a:t>¿Dónde está el Centro de Investigaciones? </a:t>
            </a:r>
            <a:endParaRPr lang="es-MX" sz="36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FAD4EB-3DFD-45F4-2893-0BEA14B9F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Estamos ubicados en el tercer piso del edificio C, a un lado de la Coordinaciones de las carreras de negocios y turismo, con un horario de 9 a 2 pm y por las tardes previa cita.  </a:t>
            </a:r>
          </a:p>
          <a:p>
            <a:endParaRPr lang="es-MX" dirty="0"/>
          </a:p>
          <a:p>
            <a:r>
              <a:rPr lang="es-MX" dirty="0"/>
              <a:t>El teléfono es 886 22 01 </a:t>
            </a:r>
            <a:r>
              <a:rPr lang="es-MX" dirty="0" err="1"/>
              <a:t>ext</a:t>
            </a:r>
            <a:r>
              <a:rPr lang="es-MX" dirty="0"/>
              <a:t> 306 y los correos son :</a:t>
            </a:r>
          </a:p>
          <a:p>
            <a:pPr marL="1371600" lvl="3" indent="0">
              <a:buNone/>
            </a:pPr>
            <a:r>
              <a:rPr lang="es-MX" sz="2800" u="sng" dirty="0">
                <a:hlinkClick r:id="rId6"/>
              </a:rPr>
              <a:t>investiga@lasallecancun.edu.mx</a:t>
            </a:r>
            <a:r>
              <a:rPr lang="es-MX" sz="2800" dirty="0"/>
              <a:t>.</a:t>
            </a:r>
          </a:p>
          <a:p>
            <a:pPr marL="1371600" lvl="3" indent="0">
              <a:buNone/>
            </a:pPr>
            <a:r>
              <a:rPr lang="es-MX" sz="2800" dirty="0">
                <a:hlinkClick r:id="rId7"/>
              </a:rPr>
              <a:t>investigadorIIT@lasallecancun.edu.mx</a:t>
            </a:r>
            <a:r>
              <a:rPr lang="es-MX" sz="2800" dirty="0"/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02662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CF764F5-210D-7327-6E4C-FFE1D3926138}"/>
              </a:ext>
            </a:extLst>
          </p:cNvPr>
          <p:cNvSpPr/>
          <p:nvPr/>
        </p:nvSpPr>
        <p:spPr>
          <a:xfrm rot="10800000">
            <a:off x="3739160" y="-7459"/>
            <a:ext cx="8778240" cy="6858000"/>
          </a:xfrm>
          <a:prstGeom prst="rect">
            <a:avLst/>
          </a:prstGeom>
          <a:gradFill flip="none" rotWithShape="1">
            <a:gsLst>
              <a:gs pos="0">
                <a:srgbClr val="1D285D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1B6F9E3-CA08-9D0A-91B5-0FFFA9AF8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188" y="-2026150"/>
            <a:ext cx="2247900" cy="7366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048870B-D529-00FB-2881-6FFD6783D8F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 rot="16643979">
            <a:off x="7978075" y="3174339"/>
            <a:ext cx="6734794" cy="232077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F0FC419-FBA4-91AE-DFFA-43388037892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/>
            <a:alphaModFix amt="34000"/>
          </a:blip>
          <a:stretch>
            <a:fillRect/>
          </a:stretch>
        </p:blipFill>
        <p:spPr>
          <a:xfrm>
            <a:off x="6426986" y="-5753246"/>
            <a:ext cx="2050078" cy="507638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1CDB83-7ED1-BD5E-CADE-2201E9988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99" y="334934"/>
            <a:ext cx="2349500" cy="762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F45E426-9CA9-2787-860B-910C6A988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9059"/>
            <a:ext cx="10515600" cy="311629"/>
          </a:xfrm>
        </p:spPr>
        <p:txBody>
          <a:bodyPr>
            <a:noAutofit/>
          </a:bodyPr>
          <a:lstStyle/>
          <a:p>
            <a:r>
              <a:rPr lang="es-MX" sz="3600" b="1" dirty="0"/>
              <a:t>Página web</a:t>
            </a:r>
            <a:endParaRPr lang="es-MX" sz="36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FAD4EB-3DFD-45F4-2893-0BEA14B9F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4E3BB6E-9989-8499-66EF-33B3E64786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0079" y="1873472"/>
            <a:ext cx="5826641" cy="340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4661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110</TotalTime>
  <Words>498</Words>
  <Application>Microsoft Office PowerPoint</Application>
  <PresentationFormat>Panorámica</PresentationFormat>
  <Paragraphs>52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Aptos</vt:lpstr>
      <vt:lpstr>Arial</vt:lpstr>
      <vt:lpstr>Avenir Heavy</vt:lpstr>
      <vt:lpstr>Calibri</vt:lpstr>
      <vt:lpstr>Calibri Light</vt:lpstr>
      <vt:lpstr>Indivisa Text Sans</vt:lpstr>
      <vt:lpstr>Tema de Office</vt:lpstr>
      <vt:lpstr>Centro de Investigaciones </vt:lpstr>
      <vt:lpstr>¿Qué es y qué hace Centro de Investigaciones?</vt:lpstr>
      <vt:lpstr>¿En qué me puede apoyar el Centro de Investigaciones? </vt:lpstr>
      <vt:lpstr>¿Qué tipos de investigación hace y en qué áreas? </vt:lpstr>
      <vt:lpstr>¿En qué se basan las investigaciones que se hacen? </vt:lpstr>
      <vt:lpstr>Foro de Investigación</vt:lpstr>
      <vt:lpstr>¿Dónde está el Centro de Investigaciones? </vt:lpstr>
      <vt:lpstr>¿Dónde está el Centro de Investigaciones? </vt:lpstr>
      <vt:lpstr>Página web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 BIENVENIDOS</dc:title>
  <dc:creator>VARGAS OSORIO FERNANDA</dc:creator>
  <cp:lastModifiedBy>Rabelo Aguilar, Ariadna</cp:lastModifiedBy>
  <cp:revision>3</cp:revision>
  <dcterms:created xsi:type="dcterms:W3CDTF">2024-05-29T14:20:44Z</dcterms:created>
  <dcterms:modified xsi:type="dcterms:W3CDTF">2024-06-12T16:10:21Z</dcterms:modified>
</cp:coreProperties>
</file>